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58" r:id="rId3"/>
    <p:sldId id="307" r:id="rId4"/>
    <p:sldId id="306" r:id="rId5"/>
    <p:sldId id="256" r:id="rId6"/>
    <p:sldId id="259" r:id="rId7"/>
    <p:sldId id="261" r:id="rId8"/>
    <p:sldId id="262" r:id="rId9"/>
    <p:sldId id="257" r:id="rId10"/>
    <p:sldId id="300" r:id="rId11"/>
    <p:sldId id="299" r:id="rId12"/>
    <p:sldId id="301" r:id="rId13"/>
    <p:sldId id="266" r:id="rId14"/>
    <p:sldId id="302" r:id="rId15"/>
    <p:sldId id="271" r:id="rId16"/>
    <p:sldId id="303" r:id="rId17"/>
    <p:sldId id="304" r:id="rId18"/>
    <p:sldId id="305" r:id="rId19"/>
    <p:sldId id="264" r:id="rId20"/>
    <p:sldId id="298" r:id="rId21"/>
  </p:sldIdLst>
  <p:sldSz cx="12192000" cy="6858000"/>
  <p:notesSz cx="6858000" cy="9144000"/>
  <p:embeddedFontLst>
    <p:embeddedFont>
      <p:font typeface="#9Slide03 AmpleSoft Bold" panose="02000000000000000000" pitchFamily="2" charset="0"/>
      <p:regular r:id="rId22"/>
    </p:embeddedFont>
    <p:embeddedFont>
      <p:font typeface="#9Slide05 SVNClementine" panose="020F0502020204030203" pitchFamily="34" charset="0"/>
      <p:regular r:id="rId23"/>
    </p:embeddedFont>
    <p:embeddedFont>
      <p:font typeface="iCiel Baliho Script" pitchFamily="2" charset="0"/>
      <p:regular r:id="rId24"/>
    </p:embeddedFont>
    <p:embeddedFont>
      <p:font typeface="iCiel Koni" panose="02000000000000000000" pitchFamily="2" charset="0"/>
      <p:regular r:id="rId25"/>
      <p:bold r:id="rId26"/>
    </p:embeddedFont>
    <p:embeddedFont>
      <p:font typeface="iCiel Pequena" pitchFamily="50" charset="0"/>
      <p:regular r:id="rId27"/>
    </p:embeddedFont>
    <p:embeddedFont>
      <p:font typeface="iCiel Pony" panose="02000000000000000000" pitchFamily="2" charset="0"/>
      <p:regular r:id="rId28"/>
    </p:embeddedFont>
    <p:embeddedFont>
      <p:font typeface="iCiel Soup of Justice" pitchFamily="2" charset="0"/>
      <p:regular r:id="rId29"/>
    </p:embeddedFont>
    <p:embeddedFont>
      <p:font typeface="Roboto" panose="02000000000000000000" pitchFamily="2" charset="0"/>
      <p:regular r:id="rId30"/>
      <p:bold r:id="rId31"/>
      <p:italic r:id="rId32"/>
      <p:boldItalic r:id="rId33"/>
    </p:embeddedFont>
    <p:embeddedFont>
      <p:font typeface="SVN-Franko" panose="02040603050506020204" pitchFamily="18" charset="0"/>
      <p:regular r:id="rId34"/>
    </p:embeddedFont>
    <p:embeddedFont>
      <p:font typeface="UTM Avo" panose="02040603050506020204" pitchFamily="18" charset="0"/>
      <p:regular r:id="rId35"/>
      <p:bold r:id="rId36"/>
      <p:italic r:id="rId37"/>
      <p:boldItalic r:id="rId38"/>
    </p:embeddedFont>
    <p:embeddedFont>
      <p:font typeface="UVN Banh Mi"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F8F"/>
    <a:srgbClr val="F7AA68"/>
    <a:srgbClr val="66C714"/>
    <a:srgbClr val="C1E5FC"/>
    <a:srgbClr val="EDFCC2"/>
    <a:srgbClr val="C4E4F9"/>
    <a:srgbClr val="FEF4F2"/>
    <a:srgbClr val="FEBEDE"/>
    <a:srgbClr val="FD5127"/>
    <a:srgbClr val="3BD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3447" autoAdjust="0"/>
  </p:normalViewPr>
  <p:slideViewPr>
    <p:cSldViewPr snapToGrid="0">
      <p:cViewPr>
        <p:scale>
          <a:sx n="50" d="100"/>
          <a:sy n="50" d="100"/>
        </p:scale>
        <p:origin x="149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60107-AAC3-CB5C-55DD-6977C0E222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TextBox 1">
            <a:extLst>
              <a:ext uri="{FF2B5EF4-FFF2-40B4-BE49-F238E27FC236}">
                <a16:creationId xmlns:a16="http://schemas.microsoft.com/office/drawing/2014/main" id="{AF437B7B-91FF-42D5-91FF-BE77E5DEC0D8}"/>
              </a:ext>
            </a:extLst>
          </p:cNvPr>
          <p:cNvSpPr txBox="1"/>
          <p:nvPr userDrawn="1"/>
        </p:nvSpPr>
        <p:spPr>
          <a:xfrm rot="2826447">
            <a:off x="327360" y="149311"/>
            <a:ext cx="861583" cy="369332"/>
          </a:xfrm>
          <a:prstGeom prst="rect">
            <a:avLst/>
          </a:prstGeom>
          <a:noFill/>
        </p:spPr>
        <p:txBody>
          <a:bodyPr wrap="none" rtlCol="0">
            <a:spAutoFit/>
          </a:bodyPr>
          <a:lstStyle/>
          <a:p>
            <a:r>
              <a:rPr lang="en-US">
                <a:solidFill>
                  <a:srgbClr val="F9BF8F"/>
                </a:solidFill>
                <a:latin typeface="#9Slide03 AmpleSoft Bold" panose="02000000000000000000" pitchFamily="2" charset="0"/>
              </a:rPr>
              <a:t>KTUTS</a:t>
            </a:r>
          </a:p>
        </p:txBody>
      </p:sp>
    </p:spTree>
    <p:extLst>
      <p:ext uri="{BB962C8B-B14F-4D97-AF65-F5344CB8AC3E}">
        <p14:creationId xmlns:p14="http://schemas.microsoft.com/office/powerpoint/2010/main" val="76600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75292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57544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863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69895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11711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58279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8466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764557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3419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838200" y="6356350"/>
            <a:ext cx="2743200" cy="365125"/>
          </a:xfrm>
          <a:prstGeom prst="rect">
            <a:avLst/>
          </a:prstGeom>
        </p:spPr>
        <p:txBody>
          <a:bodyPr/>
          <a:lstStyle/>
          <a:p>
            <a:fld id="{59EC00A8-8936-42B9-BC56-A7C163C8A550}" type="datetimeFigureOut">
              <a:rPr lang="en-US" smtClean="0"/>
              <a:t>29/01/2024</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8610600" y="6356350"/>
            <a:ext cx="2743200" cy="365125"/>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12961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F203C441-ED6E-70E8-339C-A4818C904906}"/>
              </a:ext>
            </a:extLst>
          </p:cNvPr>
          <p:cNvSpPr txBox="1"/>
          <p:nvPr userDrawn="1"/>
        </p:nvSpPr>
        <p:spPr>
          <a:xfrm>
            <a:off x="2880780" y="1184910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charset="0"/>
                <a:cs typeface="Times New Roman" panose="02020603050405020304" charset="0"/>
              </a:rPr>
              <a:t>Liên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hệ</a:t>
            </a:r>
            <a:r>
              <a:rPr lang="en-US" dirty="0">
                <a:latin typeface="Times New Roman" panose="02020603050405020304" charset="0"/>
                <a:cs typeface="Times New Roman" panose="02020603050405020304" charset="0"/>
              </a:rPr>
              <a:t> page:</a:t>
            </a:r>
          </a:p>
          <a:p>
            <a:r>
              <a:rPr lang="en-US" dirty="0">
                <a:latin typeface="Times New Roman" panose="02020603050405020304" charset="0"/>
                <a:cs typeface="Times New Roman" panose="02020603050405020304" charset="0"/>
                <a:hlinkClick r:id="rId13"/>
              </a:rPr>
              <a:t>https://www.facebook.com/teamKTUTS</a:t>
            </a:r>
            <a:endParaRPr lang="en-US" dirty="0">
              <a:latin typeface="Times New Roman" panose="02020603050405020304" charset="0"/>
              <a:cs typeface="Times New Roman" panose="02020603050405020304" charset="0"/>
            </a:endParaRPr>
          </a:p>
          <a:p>
            <a:r>
              <a:rPr lang="en-US" dirty="0" err="1">
                <a:latin typeface="Times New Roman" panose="02020603050405020304" charset="0"/>
                <a:cs typeface="Times New Roman" panose="02020603050405020304" charset="0"/>
              </a:rPr>
              <a:t>Đây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sản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phẩm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của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nhóm</a:t>
            </a:r>
            <a:r>
              <a:rPr lang="en-US" dirty="0">
                <a:latin typeface="Times New Roman" panose="02020603050405020304" charset="0"/>
                <a:cs typeface="Times New Roman" panose="02020603050405020304" charset="0"/>
              </a:rPr>
              <a:t> KTUTS. </a:t>
            </a:r>
            <a:r>
              <a:rPr lang="en-US" dirty="0" err="1">
                <a:latin typeface="Times New Roman" panose="02020603050405020304" charset="0"/>
                <a:cs typeface="Times New Roman" panose="02020603050405020304" charset="0"/>
              </a:rPr>
              <a:t>Mọi</a:t>
            </a:r>
            <a:r>
              <a:rPr lang="en-US" dirty="0">
                <a:latin typeface="Times New Roman" panose="02020603050405020304" charset="0"/>
                <a:cs typeface="Times New Roman" panose="02020603050405020304" charset="0"/>
              </a:rPr>
              <a:t> chi </a:t>
            </a:r>
            <a:r>
              <a:rPr lang="en-US" dirty="0" err="1">
                <a:latin typeface="Times New Roman" panose="02020603050405020304" charset="0"/>
                <a:cs typeface="Times New Roman" panose="02020603050405020304" charset="0"/>
              </a:rPr>
              <a:t>tiết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vui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lòng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liên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hệ</a:t>
            </a:r>
            <a:r>
              <a:rPr lang="en-US" dirty="0">
                <a:latin typeface="Times New Roman" panose="02020603050405020304" charset="0"/>
                <a:cs typeface="Times New Roman" panose="02020603050405020304" charset="0"/>
              </a:rPr>
              <a:t> page </a:t>
            </a:r>
            <a:r>
              <a:rPr lang="en-US" dirty="0" err="1">
                <a:latin typeface="Times New Roman" panose="02020603050405020304" charset="0"/>
                <a:cs typeface="Times New Roman" panose="02020603050405020304" charset="0"/>
              </a:rPr>
              <a:t>hoặc</a:t>
            </a:r>
            <a:r>
              <a:rPr lang="en-US" dirty="0">
                <a:latin typeface="Times New Roman" panose="02020603050405020304" charset="0"/>
                <a:cs typeface="Times New Roman" panose="02020603050405020304" charset="0"/>
              </a:rPr>
              <a:t> SĐT: 0922 645 654</a:t>
            </a:r>
          </a:p>
        </p:txBody>
      </p:sp>
      <p:pic>
        <p:nvPicPr>
          <p:cNvPr id="8" name="Picture 7">
            <a:extLst>
              <a:ext uri="{FF2B5EF4-FFF2-40B4-BE49-F238E27FC236}">
                <a16:creationId xmlns:a16="http://schemas.microsoft.com/office/drawing/2014/main" id="{48BDBE3B-6938-FE6E-24F1-3159E476E95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80192" y="11602056"/>
            <a:ext cx="1771856" cy="1417417"/>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9B585A8F-F9CD-26FF-578B-E6FA0DD9BA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02800" y="2092452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7B1D7B65-CC78-9212-0C0B-09BB72CB3C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84800" y="-1626108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534B86A-5D8F-171E-7F3C-3F37F26CC86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27871" y="-16212675"/>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5C16318-F0B8-6E76-DBC3-F9F39B91191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37200" y="21229320"/>
            <a:ext cx="1881378" cy="1625303"/>
          </a:xfrm>
          <a:prstGeom prst="rect">
            <a:avLst/>
          </a:prstGeom>
        </p:spPr>
      </p:pic>
      <p:pic>
        <p:nvPicPr>
          <p:cNvPr id="13" name="Picture 12">
            <a:extLst>
              <a:ext uri="{FF2B5EF4-FFF2-40B4-BE49-F238E27FC236}">
                <a16:creationId xmlns:a16="http://schemas.microsoft.com/office/drawing/2014/main" id="{19A4E632-8461-9BEA-2D8C-263EF732C1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86383" y="2307274"/>
            <a:ext cx="2804448" cy="2243451"/>
          </a:xfrm>
          <a:prstGeom prst="rect">
            <a:avLst/>
          </a:prstGeom>
        </p:spPr>
      </p:pic>
      <p:sp>
        <p:nvSpPr>
          <p:cNvPr id="14" name="TextBox 13">
            <a:extLst>
              <a:ext uri="{FF2B5EF4-FFF2-40B4-BE49-F238E27FC236}">
                <a16:creationId xmlns:a16="http://schemas.microsoft.com/office/drawing/2014/main" id="{6EB7610A-87CC-9232-F73A-7E7AFBA70646}"/>
              </a:ext>
            </a:extLst>
          </p:cNvPr>
          <p:cNvSpPr txBox="1"/>
          <p:nvPr userDrawn="1"/>
        </p:nvSpPr>
        <p:spPr>
          <a:xfrm>
            <a:off x="0" y="0"/>
            <a:ext cx="861583" cy="369332"/>
          </a:xfrm>
          <a:prstGeom prst="rect">
            <a:avLst/>
          </a:prstGeom>
          <a:noFill/>
        </p:spPr>
        <p:txBody>
          <a:bodyPr wrap="none" rtlCol="0">
            <a:spAutoFit/>
          </a:bodyPr>
          <a:lstStyle/>
          <a:p>
            <a:r>
              <a:rPr lang="en-US" dirty="0">
                <a:solidFill>
                  <a:schemeClr val="accent5">
                    <a:lumMod val="40000"/>
                    <a:lumOff val="60000"/>
                  </a:schemeClr>
                </a:solidFill>
                <a:latin typeface="#9Slide03 AmpleSoft Bold" panose="02000000000000000000" pitchFamily="2" charset="0"/>
              </a:rPr>
              <a:t>KTUTS</a:t>
            </a:r>
          </a:p>
        </p:txBody>
      </p:sp>
    </p:spTree>
    <p:extLst>
      <p:ext uri="{BB962C8B-B14F-4D97-AF65-F5344CB8AC3E}">
        <p14:creationId xmlns:p14="http://schemas.microsoft.com/office/powerpoint/2010/main" val="1677776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sv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sv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12.wdp"/><Relationship Id="rId5" Type="http://schemas.microsoft.com/office/2007/relationships/hdphoto" Target="../media/hdphoto5.wdp"/><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svg"/><Relationship Id="rId7"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5.wdp"/><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svg"/><Relationship Id="rId7"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2.wdp"/><Relationship Id="rId5" Type="http://schemas.microsoft.com/office/2007/relationships/hdphoto" Target="../media/hdphoto5.wdp"/><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5.wdp"/><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sv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E5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518E1-19E5-A468-C27F-33E8486382E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0001" t="11852" r="8148" b="53889"/>
          <a:stretch/>
        </p:blipFill>
        <p:spPr>
          <a:xfrm>
            <a:off x="0" y="1511300"/>
            <a:ext cx="12192000" cy="5346700"/>
          </a:xfrm>
          <a:prstGeom prst="rect">
            <a:avLst/>
          </a:prstGeom>
        </p:spPr>
      </p:pic>
      <p:sp>
        <p:nvSpPr>
          <p:cNvPr id="10" name="Rectangle 9">
            <a:extLst>
              <a:ext uri="{FF2B5EF4-FFF2-40B4-BE49-F238E27FC236}">
                <a16:creationId xmlns:a16="http://schemas.microsoft.com/office/drawing/2014/main" id="{6286C059-0A4F-4E42-4436-64DB9095DB95}"/>
              </a:ext>
            </a:extLst>
          </p:cNvPr>
          <p:cNvSpPr/>
          <p:nvPr/>
        </p:nvSpPr>
        <p:spPr>
          <a:xfrm>
            <a:off x="6908800" y="1850065"/>
            <a:ext cx="5054600" cy="2743397"/>
          </a:xfrm>
          <a:custGeom>
            <a:avLst/>
            <a:gdLst>
              <a:gd name="connsiteX0" fmla="*/ 0 w 4876800"/>
              <a:gd name="connsiteY0" fmla="*/ 0 h 2485262"/>
              <a:gd name="connsiteX1" fmla="*/ 4876800 w 4876800"/>
              <a:gd name="connsiteY1" fmla="*/ 0 h 2485262"/>
              <a:gd name="connsiteX2" fmla="*/ 4876800 w 4876800"/>
              <a:gd name="connsiteY2" fmla="*/ 2485262 h 2485262"/>
              <a:gd name="connsiteX3" fmla="*/ 0 w 4876800"/>
              <a:gd name="connsiteY3" fmla="*/ 2485262 h 2485262"/>
              <a:gd name="connsiteX4" fmla="*/ 0 w 4876800"/>
              <a:gd name="connsiteY4" fmla="*/ 0 h 2485262"/>
              <a:gd name="connsiteX0" fmla="*/ 177800 w 5054600"/>
              <a:gd name="connsiteY0" fmla="*/ 0 h 2485262"/>
              <a:gd name="connsiteX1" fmla="*/ 5054600 w 5054600"/>
              <a:gd name="connsiteY1" fmla="*/ 0 h 2485262"/>
              <a:gd name="connsiteX2" fmla="*/ 5054600 w 5054600"/>
              <a:gd name="connsiteY2" fmla="*/ 2485262 h 2485262"/>
              <a:gd name="connsiteX3" fmla="*/ 0 w 5054600"/>
              <a:gd name="connsiteY3" fmla="*/ 2447162 h 2485262"/>
              <a:gd name="connsiteX4" fmla="*/ 177800 w 5054600"/>
              <a:gd name="connsiteY4" fmla="*/ 0 h 248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4600" h="2485262">
                <a:moveTo>
                  <a:pt x="177800" y="0"/>
                </a:moveTo>
                <a:lnTo>
                  <a:pt x="5054600" y="0"/>
                </a:lnTo>
                <a:lnTo>
                  <a:pt x="5054600" y="2485262"/>
                </a:lnTo>
                <a:lnTo>
                  <a:pt x="0" y="2447162"/>
                </a:lnTo>
                <a:lnTo>
                  <a:pt x="177800" y="0"/>
                </a:lnTo>
                <a:close/>
              </a:path>
            </a:pathLst>
          </a:custGeom>
          <a:solidFill>
            <a:srgbClr val="C1E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4">
            <a:extLst>
              <a:ext uri="{FF2B5EF4-FFF2-40B4-BE49-F238E27FC236}">
                <a16:creationId xmlns:a16="http://schemas.microsoft.com/office/drawing/2014/main" id="{812C0B70-1B34-A88B-590D-6811314B4A5F}"/>
              </a:ext>
            </a:extLst>
          </p:cNvPr>
          <p:cNvSpPr/>
          <p:nvPr/>
        </p:nvSpPr>
        <p:spPr>
          <a:xfrm>
            <a:off x="6896243" y="2358042"/>
            <a:ext cx="4905897" cy="1984197"/>
          </a:xfrm>
          <a:custGeom>
            <a:avLst/>
            <a:gdLst>
              <a:gd name="connsiteX0" fmla="*/ 0 w 3273768"/>
              <a:gd name="connsiteY0" fmla="*/ 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0 h 1219295"/>
              <a:gd name="connsiteX0" fmla="*/ 0 w 3273768"/>
              <a:gd name="connsiteY0" fmla="*/ 20955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209550 h 1219295"/>
              <a:gd name="connsiteX0" fmla="*/ 0 w 3273768"/>
              <a:gd name="connsiteY0" fmla="*/ 209550 h 1219295"/>
              <a:gd name="connsiteX1" fmla="*/ 3273768 w 3273768"/>
              <a:gd name="connsiteY1" fmla="*/ 0 h 1219295"/>
              <a:gd name="connsiteX2" fmla="*/ 3273768 w 3273768"/>
              <a:gd name="connsiteY2" fmla="*/ 1219295 h 1219295"/>
              <a:gd name="connsiteX3" fmla="*/ 82550 w 3273768"/>
              <a:gd name="connsiteY3" fmla="*/ 1162145 h 1219295"/>
              <a:gd name="connsiteX4" fmla="*/ 0 w 3273768"/>
              <a:gd name="connsiteY4" fmla="*/ 209550 h 1219295"/>
              <a:gd name="connsiteX0" fmla="*/ 0 w 3273768"/>
              <a:gd name="connsiteY0" fmla="*/ 190500 h 1200245"/>
              <a:gd name="connsiteX1" fmla="*/ 2968968 w 3273768"/>
              <a:gd name="connsiteY1" fmla="*/ 0 h 1200245"/>
              <a:gd name="connsiteX2" fmla="*/ 3273768 w 3273768"/>
              <a:gd name="connsiteY2" fmla="*/ 1200245 h 1200245"/>
              <a:gd name="connsiteX3" fmla="*/ 82550 w 3273768"/>
              <a:gd name="connsiteY3" fmla="*/ 1143095 h 1200245"/>
              <a:gd name="connsiteX4" fmla="*/ 0 w 3273768"/>
              <a:gd name="connsiteY4" fmla="*/ 190500 h 1200245"/>
              <a:gd name="connsiteX0" fmla="*/ 0 w 3051518"/>
              <a:gd name="connsiteY0" fmla="*/ 190500 h 1143095"/>
              <a:gd name="connsiteX1" fmla="*/ 2968968 w 3051518"/>
              <a:gd name="connsiteY1" fmla="*/ 0 h 1143095"/>
              <a:gd name="connsiteX2" fmla="*/ 3051518 w 3051518"/>
              <a:gd name="connsiteY2" fmla="*/ 1143095 h 1143095"/>
              <a:gd name="connsiteX3" fmla="*/ 82550 w 3051518"/>
              <a:gd name="connsiteY3" fmla="*/ 1143095 h 1143095"/>
              <a:gd name="connsiteX4" fmla="*/ 0 w 3051518"/>
              <a:gd name="connsiteY4" fmla="*/ 190500 h 1143095"/>
              <a:gd name="connsiteX0" fmla="*/ 0 w 3051518"/>
              <a:gd name="connsiteY0" fmla="*/ 133350 h 1085945"/>
              <a:gd name="connsiteX1" fmla="*/ 3026118 w 3051518"/>
              <a:gd name="connsiteY1" fmla="*/ 0 h 1085945"/>
              <a:gd name="connsiteX2" fmla="*/ 3051518 w 3051518"/>
              <a:gd name="connsiteY2" fmla="*/ 1085945 h 1085945"/>
              <a:gd name="connsiteX3" fmla="*/ 82550 w 3051518"/>
              <a:gd name="connsiteY3" fmla="*/ 1085945 h 1085945"/>
              <a:gd name="connsiteX4" fmla="*/ 0 w 3051518"/>
              <a:gd name="connsiteY4" fmla="*/ 133350 h 108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518" h="1085945">
                <a:moveTo>
                  <a:pt x="0" y="133350"/>
                </a:moveTo>
                <a:lnTo>
                  <a:pt x="3026118" y="0"/>
                </a:lnTo>
                <a:lnTo>
                  <a:pt x="3051518" y="1085945"/>
                </a:lnTo>
                <a:lnTo>
                  <a:pt x="82550" y="1085945"/>
                </a:lnTo>
                <a:lnTo>
                  <a:pt x="0" y="133350"/>
                </a:lnTo>
                <a:close/>
              </a:path>
            </a:pathLst>
          </a:custGeom>
          <a:solidFill>
            <a:srgbClr val="FD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581BBD38-33BD-662D-BF3A-1E3670A4E81A}"/>
              </a:ext>
            </a:extLst>
          </p:cNvPr>
          <p:cNvGrpSpPr/>
          <p:nvPr/>
        </p:nvGrpSpPr>
        <p:grpSpPr>
          <a:xfrm>
            <a:off x="1993755" y="172780"/>
            <a:ext cx="8204490" cy="2133565"/>
            <a:chOff x="3098611" y="1307886"/>
            <a:chExt cx="5086304" cy="2133565"/>
          </a:xfrm>
        </p:grpSpPr>
        <p:sp>
          <p:nvSpPr>
            <p:cNvPr id="5" name="TextBox 4">
              <a:extLst>
                <a:ext uri="{FF2B5EF4-FFF2-40B4-BE49-F238E27FC236}">
                  <a16:creationId xmlns:a16="http://schemas.microsoft.com/office/drawing/2014/main" id="{900674FF-AFE4-F1C0-0A8A-8FCA955823EF}"/>
                </a:ext>
              </a:extLst>
            </p:cNvPr>
            <p:cNvSpPr txBox="1"/>
            <p:nvPr/>
          </p:nvSpPr>
          <p:spPr>
            <a:xfrm>
              <a:off x="3098611" y="1317793"/>
              <a:ext cx="5086304" cy="2123658"/>
            </a:xfrm>
            <a:prstGeom prst="rect">
              <a:avLst/>
            </a:prstGeom>
            <a:noFill/>
          </p:spPr>
          <p:txBody>
            <a:bodyPr wrap="none" rtlCol="0">
              <a:spAutoFit/>
            </a:bodyPr>
            <a:lstStyle/>
            <a:p>
              <a:pPr algn="ctr"/>
              <a:r>
                <a:rPr lang="en-US" sz="6600" b="1" dirty="0" err="1">
                  <a:ln w="241300">
                    <a:solidFill>
                      <a:schemeClr val="bg1"/>
                    </a:solidFill>
                  </a:ln>
                  <a:solidFill>
                    <a:srgbClr val="FDCF01"/>
                  </a:solidFill>
                  <a:latin typeface="iCiel Pony" panose="02000000000000000000" pitchFamily="2" charset="0"/>
                </a:rPr>
                <a:t>CHÀO</a:t>
              </a:r>
              <a:r>
                <a:rPr lang="en-US" sz="6600" b="1">
                  <a:ln w="241300">
                    <a:solidFill>
                      <a:schemeClr val="bg1"/>
                    </a:solidFill>
                  </a:ln>
                  <a:solidFill>
                    <a:srgbClr val="FDCF01"/>
                  </a:solidFill>
                  <a:latin typeface="iCiel Pony" panose="02000000000000000000" pitchFamily="2" charset="0"/>
                </a:rPr>
                <a:t> MỪNG</a:t>
              </a:r>
              <a:r>
                <a:rPr lang="vi-VN" sz="6600" b="1">
                  <a:ln w="241300">
                    <a:solidFill>
                      <a:schemeClr val="bg1"/>
                    </a:solidFill>
                  </a:ln>
                  <a:solidFill>
                    <a:srgbClr val="FDCF01"/>
                  </a:solidFill>
                  <a:latin typeface="iCiel Pony" panose="02000000000000000000" pitchFamily="2" charset="0"/>
                </a:rPr>
                <a:t> </a:t>
              </a:r>
              <a:r>
                <a:rPr lang="en-US" sz="6600" b="1">
                  <a:ln w="241300">
                    <a:solidFill>
                      <a:schemeClr val="bg1"/>
                    </a:solidFill>
                  </a:ln>
                  <a:solidFill>
                    <a:srgbClr val="FDCF01"/>
                  </a:solidFill>
                  <a:latin typeface="iCiel Pony" panose="02000000000000000000" pitchFamily="2" charset="0"/>
                </a:rPr>
                <a:t>CÁC EM</a:t>
              </a:r>
            </a:p>
            <a:p>
              <a:pPr algn="ctr"/>
              <a:r>
                <a:rPr lang="en-US" sz="6600" b="1">
                  <a:ln w="241300">
                    <a:solidFill>
                      <a:schemeClr val="bg1"/>
                    </a:solidFill>
                  </a:ln>
                  <a:solidFill>
                    <a:srgbClr val="FDCF01"/>
                  </a:solidFill>
                  <a:latin typeface="iCiel Pony" panose="02000000000000000000" pitchFamily="2" charset="0"/>
                </a:rPr>
                <a:t>ĐẾN VỚI MÔN</a:t>
              </a:r>
            </a:p>
          </p:txBody>
        </p:sp>
        <p:sp>
          <p:nvSpPr>
            <p:cNvPr id="6" name="TextBox 5">
              <a:extLst>
                <a:ext uri="{FF2B5EF4-FFF2-40B4-BE49-F238E27FC236}">
                  <a16:creationId xmlns:a16="http://schemas.microsoft.com/office/drawing/2014/main" id="{8E265ACE-90B9-0C30-D0EA-3C72CE395841}"/>
                </a:ext>
              </a:extLst>
            </p:cNvPr>
            <p:cNvSpPr txBox="1"/>
            <p:nvPr/>
          </p:nvSpPr>
          <p:spPr>
            <a:xfrm>
              <a:off x="3098611" y="1307886"/>
              <a:ext cx="5086304" cy="2123658"/>
            </a:xfrm>
            <a:prstGeom prst="rect">
              <a:avLst/>
            </a:prstGeom>
            <a:noFill/>
          </p:spPr>
          <p:txBody>
            <a:bodyPr wrap="none" rtlCol="0">
              <a:spAutoFit/>
            </a:bodyPr>
            <a:lstStyle/>
            <a:p>
              <a:pPr algn="ctr"/>
              <a:r>
                <a:rPr lang="vi-VN" sz="6600" b="1">
                  <a:ln w="38100">
                    <a:solidFill>
                      <a:schemeClr val="tx1"/>
                    </a:solidFill>
                  </a:ln>
                  <a:solidFill>
                    <a:srgbClr val="3BDA9E"/>
                  </a:solidFill>
                  <a:latin typeface="iCiel Pony" panose="02000000000000000000" pitchFamily="2" charset="0"/>
                </a:rPr>
                <a:t>CHÀO MỪNG CÁC EM</a:t>
              </a:r>
            </a:p>
            <a:p>
              <a:pPr algn="ctr"/>
              <a:r>
                <a:rPr lang="vi-VN" sz="6600" b="1">
                  <a:ln w="38100">
                    <a:solidFill>
                      <a:schemeClr val="tx1"/>
                    </a:solidFill>
                  </a:ln>
                  <a:solidFill>
                    <a:srgbClr val="3BDA9E"/>
                  </a:solidFill>
                  <a:latin typeface="iCiel Pony" panose="02000000000000000000" pitchFamily="2" charset="0"/>
                </a:rPr>
                <a:t>ĐẾN VỚI MÔN</a:t>
              </a:r>
              <a:endParaRPr lang="en-US" sz="6600" b="1">
                <a:ln w="38100">
                  <a:solidFill>
                    <a:schemeClr val="tx1"/>
                  </a:solidFill>
                </a:ln>
                <a:solidFill>
                  <a:srgbClr val="3BDA9E"/>
                </a:solidFill>
                <a:latin typeface="iCiel Pony" panose="02000000000000000000" pitchFamily="2" charset="0"/>
              </a:endParaRPr>
            </a:p>
          </p:txBody>
        </p:sp>
      </p:grpSp>
      <p:sp>
        <p:nvSpPr>
          <p:cNvPr id="11" name="Rectangle 14">
            <a:extLst>
              <a:ext uri="{FF2B5EF4-FFF2-40B4-BE49-F238E27FC236}">
                <a16:creationId xmlns:a16="http://schemas.microsoft.com/office/drawing/2014/main" id="{A6D36660-9B10-F508-4C0E-504676D9A256}"/>
              </a:ext>
            </a:extLst>
          </p:cNvPr>
          <p:cNvSpPr/>
          <p:nvPr/>
        </p:nvSpPr>
        <p:spPr>
          <a:xfrm>
            <a:off x="6712688" y="2586622"/>
            <a:ext cx="4905897" cy="1984197"/>
          </a:xfrm>
          <a:custGeom>
            <a:avLst/>
            <a:gdLst>
              <a:gd name="connsiteX0" fmla="*/ 0 w 3273768"/>
              <a:gd name="connsiteY0" fmla="*/ 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0 h 1219295"/>
              <a:gd name="connsiteX0" fmla="*/ 0 w 3273768"/>
              <a:gd name="connsiteY0" fmla="*/ 20955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209550 h 1219295"/>
              <a:gd name="connsiteX0" fmla="*/ 0 w 3273768"/>
              <a:gd name="connsiteY0" fmla="*/ 209550 h 1219295"/>
              <a:gd name="connsiteX1" fmla="*/ 3273768 w 3273768"/>
              <a:gd name="connsiteY1" fmla="*/ 0 h 1219295"/>
              <a:gd name="connsiteX2" fmla="*/ 3273768 w 3273768"/>
              <a:gd name="connsiteY2" fmla="*/ 1219295 h 1219295"/>
              <a:gd name="connsiteX3" fmla="*/ 82550 w 3273768"/>
              <a:gd name="connsiteY3" fmla="*/ 1162145 h 1219295"/>
              <a:gd name="connsiteX4" fmla="*/ 0 w 3273768"/>
              <a:gd name="connsiteY4" fmla="*/ 209550 h 1219295"/>
              <a:gd name="connsiteX0" fmla="*/ 0 w 3273768"/>
              <a:gd name="connsiteY0" fmla="*/ 190500 h 1200245"/>
              <a:gd name="connsiteX1" fmla="*/ 2968968 w 3273768"/>
              <a:gd name="connsiteY1" fmla="*/ 0 h 1200245"/>
              <a:gd name="connsiteX2" fmla="*/ 3273768 w 3273768"/>
              <a:gd name="connsiteY2" fmla="*/ 1200245 h 1200245"/>
              <a:gd name="connsiteX3" fmla="*/ 82550 w 3273768"/>
              <a:gd name="connsiteY3" fmla="*/ 1143095 h 1200245"/>
              <a:gd name="connsiteX4" fmla="*/ 0 w 3273768"/>
              <a:gd name="connsiteY4" fmla="*/ 190500 h 1200245"/>
              <a:gd name="connsiteX0" fmla="*/ 0 w 3051518"/>
              <a:gd name="connsiteY0" fmla="*/ 190500 h 1143095"/>
              <a:gd name="connsiteX1" fmla="*/ 2968968 w 3051518"/>
              <a:gd name="connsiteY1" fmla="*/ 0 h 1143095"/>
              <a:gd name="connsiteX2" fmla="*/ 3051518 w 3051518"/>
              <a:gd name="connsiteY2" fmla="*/ 1143095 h 1143095"/>
              <a:gd name="connsiteX3" fmla="*/ 82550 w 3051518"/>
              <a:gd name="connsiteY3" fmla="*/ 1143095 h 1143095"/>
              <a:gd name="connsiteX4" fmla="*/ 0 w 3051518"/>
              <a:gd name="connsiteY4" fmla="*/ 190500 h 1143095"/>
              <a:gd name="connsiteX0" fmla="*/ 0 w 3051518"/>
              <a:gd name="connsiteY0" fmla="*/ 133350 h 1085945"/>
              <a:gd name="connsiteX1" fmla="*/ 3026118 w 3051518"/>
              <a:gd name="connsiteY1" fmla="*/ 0 h 1085945"/>
              <a:gd name="connsiteX2" fmla="*/ 3051518 w 3051518"/>
              <a:gd name="connsiteY2" fmla="*/ 1085945 h 1085945"/>
              <a:gd name="connsiteX3" fmla="*/ 82550 w 3051518"/>
              <a:gd name="connsiteY3" fmla="*/ 1085945 h 1085945"/>
              <a:gd name="connsiteX4" fmla="*/ 0 w 3051518"/>
              <a:gd name="connsiteY4" fmla="*/ 133350 h 108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518" h="1085945">
                <a:moveTo>
                  <a:pt x="0" y="133350"/>
                </a:moveTo>
                <a:lnTo>
                  <a:pt x="3026118" y="0"/>
                </a:lnTo>
                <a:lnTo>
                  <a:pt x="3051518" y="1085945"/>
                </a:lnTo>
                <a:lnTo>
                  <a:pt x="82550" y="1085945"/>
                </a:lnTo>
                <a:lnTo>
                  <a:pt x="0" y="133350"/>
                </a:lnTo>
                <a:close/>
              </a:path>
            </a:pathLst>
          </a:custGeom>
          <a:solidFill>
            <a:srgbClr val="FE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82EF31A8-8452-1A64-D576-DB718AF4B016}"/>
              </a:ext>
            </a:extLst>
          </p:cNvPr>
          <p:cNvSpPr txBox="1"/>
          <p:nvPr/>
        </p:nvSpPr>
        <p:spPr>
          <a:xfrm>
            <a:off x="6900379" y="2823884"/>
            <a:ext cx="4497724" cy="1519008"/>
          </a:xfrm>
          <a:prstGeom prst="rect">
            <a:avLst/>
          </a:prstGeom>
          <a:noFill/>
        </p:spPr>
        <p:txBody>
          <a:bodyPr wrap="none" rtlCol="0">
            <a:prstTxWarp prst="textPlain">
              <a:avLst/>
            </a:prstTxWarp>
            <a:spAutoFit/>
          </a:bodyPr>
          <a:lstStyle/>
          <a:p>
            <a:pPr algn="ctr"/>
            <a:r>
              <a:rPr lang="vi-VN" sz="8800" b="1">
                <a:ln w="57150">
                  <a:noFill/>
                </a:ln>
                <a:solidFill>
                  <a:schemeClr val="bg1"/>
                </a:solidFill>
                <a:effectLst>
                  <a:outerShdw blurRad="38100" dist="38100" dir="2700000" algn="tl">
                    <a:srgbClr val="000000">
                      <a:alpha val="43137"/>
                    </a:srgbClr>
                  </a:outerShdw>
                </a:effectLst>
                <a:latin typeface="iCiel Koni" panose="02000000000000000000" pitchFamily="2" charset="0"/>
              </a:rPr>
              <a:t>ĐẠO ĐỨC</a:t>
            </a:r>
            <a:endParaRPr lang="en-US" sz="8800" b="1">
              <a:ln w="57150">
                <a:noFill/>
              </a:ln>
              <a:solidFill>
                <a:schemeClr val="bg1"/>
              </a:solidFill>
              <a:effectLst>
                <a:outerShdw blurRad="38100" dist="38100" dir="2700000" algn="tl">
                  <a:srgbClr val="000000">
                    <a:alpha val="43137"/>
                  </a:srgbClr>
                </a:outerShdw>
              </a:effectLst>
              <a:latin typeface="iCiel Koni" panose="02000000000000000000" pitchFamily="2" charset="0"/>
            </a:endParaRPr>
          </a:p>
        </p:txBody>
      </p:sp>
    </p:spTree>
    <p:extLst>
      <p:ext uri="{BB962C8B-B14F-4D97-AF65-F5344CB8AC3E}">
        <p14:creationId xmlns:p14="http://schemas.microsoft.com/office/powerpoint/2010/main" val="25842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9282C58-DA14-59A5-EB5F-E289FC5F4CD5}"/>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3BD49A2B-4AD1-BF19-74AE-67D977D755B1}"/>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3450A6DC-53A1-EF5A-E3D6-6141A09260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30BBF9-9875-0177-D0BD-122A69448113}"/>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DF7BD92-2924-610E-DEA6-AEB1496A98C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6F48EA-FE38-BC77-04CB-0427429A5C6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C300D-7591-2608-7D24-5A3E822FE1E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75445E-45D0-7B05-59F1-CF9CA2BAF38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CD0E9F-3507-67FF-FEBF-C6E5F3680124}"/>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011F63-DDE8-78C6-E86F-58E8AA099D3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1DFE7C-DC65-13AC-6059-2AAF9B9B641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C60545-BE30-2E31-B908-49180B38452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89C523-AC27-325C-D4F0-4C9ECC0B52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5845138-5B78-B8F4-64A8-0D05BA632CE9}"/>
              </a:ext>
            </a:extLst>
          </p:cNvPr>
          <p:cNvGrpSpPr/>
          <p:nvPr/>
        </p:nvGrpSpPr>
        <p:grpSpPr>
          <a:xfrm rot="10617759">
            <a:off x="7776082" y="1724146"/>
            <a:ext cx="4124633" cy="1284432"/>
            <a:chOff x="7122196" y="149065"/>
            <a:chExt cx="4849016" cy="1510009"/>
          </a:xfrm>
        </p:grpSpPr>
        <p:sp>
          <p:nvSpPr>
            <p:cNvPr id="23" name="Oval 22">
              <a:extLst>
                <a:ext uri="{FF2B5EF4-FFF2-40B4-BE49-F238E27FC236}">
                  <a16:creationId xmlns:a16="http://schemas.microsoft.com/office/drawing/2014/main" id="{592063F7-7364-4CCA-55B5-D06B6EBA612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AB5EB2-CFEB-DA50-F75B-F6ABF64B0B3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F0A98A-2413-1106-A2AD-BEFFABCC088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03C166-9AB7-09C2-F6D3-3DD05B8C35F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F027D-0BB6-CC66-C7B5-C1169F43757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F906FF-108D-59C7-7D46-BAC8568CCFA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262FDA3-D7CD-7619-C98E-79A76CB43F29}"/>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DC32FC3-E5A2-F625-64EE-BC260613AEB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414ECCF-1DF6-51D2-03CA-379312DDA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0C86AE-4465-5B98-A34A-A6023AA2B81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588679-2902-E080-7CC9-E1F86E10132C}"/>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CDD854-BE68-E8C7-B41D-CB665CC1173D}"/>
              </a:ext>
            </a:extLst>
          </p:cNvPr>
          <p:cNvGrpSpPr/>
          <p:nvPr/>
        </p:nvGrpSpPr>
        <p:grpSpPr>
          <a:xfrm>
            <a:off x="481479" y="339416"/>
            <a:ext cx="4849016" cy="1510009"/>
            <a:chOff x="7122196" y="149065"/>
            <a:chExt cx="4849016" cy="1510009"/>
          </a:xfrm>
        </p:grpSpPr>
        <p:sp>
          <p:nvSpPr>
            <p:cNvPr id="35" name="Oval 34">
              <a:extLst>
                <a:ext uri="{FF2B5EF4-FFF2-40B4-BE49-F238E27FC236}">
                  <a16:creationId xmlns:a16="http://schemas.microsoft.com/office/drawing/2014/main" id="{9AEA5252-010E-AF68-D6F4-E47FCF3BCA9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B167740-8954-BC12-5C1A-87F59A6EFD9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00E1677-18EC-8DFE-CA6C-E35E82EC2463}"/>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6D209E-F2FF-AC1C-4E59-2FCF88DFC3F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0FED7D-68F9-8B7F-1FED-C659488AC49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399A888-6A65-0CE4-EC2E-2A4C0A90908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C7D7904-2941-EBF6-7F4C-65193822A9C7}"/>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962823A-CDEA-66ED-28ED-767607C5044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8FCF1C-2DFE-778C-C6AC-51071C929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0A484-6F8A-4750-7883-F2067C5AE5D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FE8294-1309-026C-7D3E-C698DDB2A8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5404223-1872-F1E2-421D-0D21CFC7FBFB}"/>
              </a:ext>
            </a:extLst>
          </p:cNvPr>
          <p:cNvGrpSpPr/>
          <p:nvPr/>
        </p:nvGrpSpPr>
        <p:grpSpPr>
          <a:xfrm rot="10617759">
            <a:off x="1135365" y="1914497"/>
            <a:ext cx="4124633" cy="1284432"/>
            <a:chOff x="7122196" y="149065"/>
            <a:chExt cx="4849016" cy="1510009"/>
          </a:xfrm>
        </p:grpSpPr>
        <p:sp>
          <p:nvSpPr>
            <p:cNvPr id="47" name="Oval 46">
              <a:extLst>
                <a:ext uri="{FF2B5EF4-FFF2-40B4-BE49-F238E27FC236}">
                  <a16:creationId xmlns:a16="http://schemas.microsoft.com/office/drawing/2014/main" id="{22192E7D-7122-E6CC-44AE-300E6FA2B56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2A9113-BC9E-B660-215D-1244FEA0DA6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4CD82C5-8B72-0FE0-69AB-4A001A063A04}"/>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8DEAD07-905F-A4FC-0D80-8148F5365C8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672AC2-BC02-7DBB-89DD-A07DA9CE0EB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5867269-E14E-370F-85E2-19194556250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522B03-EF5C-C80C-247B-BDC785A63CB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E8795F-BE34-2014-E15A-A6C4742D727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B14B6CB-E4E2-3D26-3404-2B8720645F5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F0660BC-08D8-9BFA-CD1B-A6211B9E312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D75DC39-6909-2A49-4DC4-DF3B5003C17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2507B67-1CFE-B5BA-72B3-60816C6F56A2}"/>
              </a:ext>
            </a:extLst>
          </p:cNvPr>
          <p:cNvGrpSpPr/>
          <p:nvPr/>
        </p:nvGrpSpPr>
        <p:grpSpPr>
          <a:xfrm>
            <a:off x="438988" y="3780883"/>
            <a:ext cx="4849016" cy="2859513"/>
            <a:chOff x="438988" y="3780883"/>
            <a:chExt cx="4849016" cy="2859513"/>
          </a:xfrm>
        </p:grpSpPr>
        <p:grpSp>
          <p:nvGrpSpPr>
            <p:cNvPr id="59" name="Group 58">
              <a:extLst>
                <a:ext uri="{FF2B5EF4-FFF2-40B4-BE49-F238E27FC236}">
                  <a16:creationId xmlns:a16="http://schemas.microsoft.com/office/drawing/2014/main" id="{60C7608D-C954-E6F9-ED0A-167FA6C482EA}"/>
                </a:ext>
              </a:extLst>
            </p:cNvPr>
            <p:cNvGrpSpPr/>
            <p:nvPr/>
          </p:nvGrpSpPr>
          <p:grpSpPr>
            <a:xfrm>
              <a:off x="438988" y="3780883"/>
              <a:ext cx="4849016" cy="1510009"/>
              <a:chOff x="7122196" y="149065"/>
              <a:chExt cx="4849016" cy="1510009"/>
            </a:xfrm>
          </p:grpSpPr>
          <p:sp>
            <p:nvSpPr>
              <p:cNvPr id="72" name="Oval 71">
                <a:extLst>
                  <a:ext uri="{FF2B5EF4-FFF2-40B4-BE49-F238E27FC236}">
                    <a16:creationId xmlns:a16="http://schemas.microsoft.com/office/drawing/2014/main" id="{32DAE7A1-9066-686C-E37B-D891B8E80B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5A8EF53-49F9-D6CC-E058-6C2C5BD1A5E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38C4766-A96C-3AA9-C300-88C2E9865D5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E79F720-35C5-DE85-F235-5F28225A4EC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D4D099-5952-0D74-1A94-1036C0D81D5B}"/>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88F891F-2BFF-E8D3-FCC1-A4508292AC6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EDFF1B-0ECF-EF18-586B-50C31A6E531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DDC1DB3-A823-01A7-98E5-996EB625126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9D6090B-4575-2F92-5429-11786C2FE9B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98C1DE1-F837-9D1B-1A94-1C234139A00E}"/>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3604176-605D-4938-4730-21C929660047}"/>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4C11843-48F1-3F59-457D-C8A0A0DDC50F}"/>
                </a:ext>
              </a:extLst>
            </p:cNvPr>
            <p:cNvGrpSpPr/>
            <p:nvPr/>
          </p:nvGrpSpPr>
          <p:grpSpPr>
            <a:xfrm rot="10617759">
              <a:off x="1092874" y="5355964"/>
              <a:ext cx="4124633" cy="1284432"/>
              <a:chOff x="7122196" y="149065"/>
              <a:chExt cx="4849016" cy="1510009"/>
            </a:xfrm>
          </p:grpSpPr>
          <p:sp>
            <p:nvSpPr>
              <p:cNvPr id="61" name="Oval 60">
                <a:extLst>
                  <a:ext uri="{FF2B5EF4-FFF2-40B4-BE49-F238E27FC236}">
                    <a16:creationId xmlns:a16="http://schemas.microsoft.com/office/drawing/2014/main" id="{D422D74B-F8D3-141E-EFDC-62B12218FE8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F78CD55-2ADC-D665-1BF5-57E780978C68}"/>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AD4F5DB-3083-3FEE-C70F-B342800C9496}"/>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6ADDBC-C05F-5917-DC59-5D9C9B290B6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AF06455-E2DF-061D-5CDC-632B6BE029F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5F0043E-EAEE-073A-E8B6-ED91A304BE8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4DCFF87-FF8E-2DE5-A0F4-F1A3B60BD84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1ED311E-673F-48B0-307B-5299FD4C2B31}"/>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93B97C3-2B95-A3E3-797C-78486F81706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6B84416-74A7-20CE-9A82-492E7AF07FB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C37209B-CC18-6277-7C17-55C1BAEEEF85}"/>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BCDA077A-48A2-3B72-29C3-FE9045A71D00}"/>
              </a:ext>
            </a:extLst>
          </p:cNvPr>
          <p:cNvGrpSpPr/>
          <p:nvPr/>
        </p:nvGrpSpPr>
        <p:grpSpPr>
          <a:xfrm rot="10617759">
            <a:off x="6003026" y="4392929"/>
            <a:ext cx="6007491" cy="1870764"/>
            <a:chOff x="7122196" y="149065"/>
            <a:chExt cx="4849016" cy="1510009"/>
          </a:xfrm>
        </p:grpSpPr>
        <p:sp>
          <p:nvSpPr>
            <p:cNvPr id="84" name="Oval 83">
              <a:extLst>
                <a:ext uri="{FF2B5EF4-FFF2-40B4-BE49-F238E27FC236}">
                  <a16:creationId xmlns:a16="http://schemas.microsoft.com/office/drawing/2014/main" id="{F0144130-ACFE-4DB3-1443-FF481ACD024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A2529A-85CC-6650-00FB-E536FEE353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D75527-7F8C-3FB1-2F3F-8C625DAEA86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A2768D-E2C5-BD51-A23B-0780D46991C9}"/>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7A23E9-FFD7-29B1-40CC-3C095EBC375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CAA0DB1-3906-70E2-5DBE-E8861E0007C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4E443EB-6146-1F46-6BB6-2718CFC86F2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E62BFFB-B147-9CAC-478D-2995DE1CB9C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6FFDA89-6762-44A5-72D6-C2F3182EA58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96D1CD0-7571-0982-B939-57EA268B968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E11B502-785C-06DE-A431-708AD34C4B4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53EF74BE-A86C-150A-2D19-208C83E5158F}"/>
              </a:ext>
            </a:extLst>
          </p:cNvPr>
          <p:cNvGrpSpPr/>
          <p:nvPr/>
        </p:nvGrpSpPr>
        <p:grpSpPr>
          <a:xfrm rot="5111706">
            <a:off x="-1611437" y="3055764"/>
            <a:ext cx="4849016" cy="1510009"/>
            <a:chOff x="7122196" y="149065"/>
            <a:chExt cx="4849016" cy="1510009"/>
          </a:xfrm>
        </p:grpSpPr>
        <p:sp>
          <p:nvSpPr>
            <p:cNvPr id="96" name="Oval 95">
              <a:extLst>
                <a:ext uri="{FF2B5EF4-FFF2-40B4-BE49-F238E27FC236}">
                  <a16:creationId xmlns:a16="http://schemas.microsoft.com/office/drawing/2014/main" id="{FD00CDAE-4712-97F3-D60B-844200F82D0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3BACAC9-94E3-B624-B5CE-B6B9A35FF27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A2927A3-25AE-9118-86DF-8874BA03A89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38200F1-1850-6205-B27D-13E3650BF682}"/>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D7A018C-A774-F2F3-D6CB-B33DA3AB101E}"/>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34ECEE5-1E93-FCF3-569D-E3082FB60F5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4B4AC8D-3BCB-B8D4-D957-D72A27BB43E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ECD656D-877D-D2F2-04E5-642A9FFCFC22}"/>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8943D6F-4FFC-100A-5D58-3608A779931A}"/>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BB0C44E-6EAB-1210-37C5-477993C4CF0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A4B50E9-8BD3-493E-A4A0-145C3FF6513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FF58F1-FEC8-2F24-87F8-4EE7657A7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200" b="90950" l="36600" r="64300">
                        <a14:foregroundMark x1="51033" y1="39450" x2="50867" y2="45200"/>
                        <a14:foregroundMark x1="49667" y1="38200" x2="50600" y2="38200"/>
                        <a14:foregroundMark x1="39333" y1="61600" x2="41600" y2="61050"/>
                        <a14:foregroundMark x1="36900" y1="58950" x2="36900" y2="58950"/>
                        <a14:foregroundMark x1="46700" y1="49650" x2="48900" y2="57000"/>
                        <a14:foregroundMark x1="36633" y1="60950" x2="36633" y2="60950"/>
                        <a14:foregroundMark x1="61667" y1="54800" x2="61533" y2="59550"/>
                        <a14:foregroundMark x1="45200" y1="89700" x2="46567" y2="86800"/>
                        <a14:foregroundMark x1="54767" y1="90950" x2="53000" y2="88500"/>
                        <a14:foregroundMark x1="64300" y1="54150" x2="63267" y2="54350"/>
                        <a14:foregroundMark x1="64000" y1="54150" x2="63000" y2="54650"/>
                        <a14:foregroundMark x1="45200" y1="88650" x2="45000" y2="89300"/>
                        <a14:foregroundMark x1="45100" y1="88500" x2="45267" y2="89150"/>
                        <a14:foregroundMark x1="44633" y1="90850" x2="49567" y2="90550"/>
                        <a14:foregroundMark x1="55667" y1="88050" x2="55967" y2="88750"/>
                      </a14:backgroundRemoval>
                    </a14:imgEffect>
                    <a14:imgEffect>
                      <a14:saturation sat="200000"/>
                    </a14:imgEffect>
                  </a14:imgLayer>
                </a14:imgProps>
              </a:ext>
              <a:ext uri="{28A0092B-C50C-407E-A947-70E740481C1C}">
                <a14:useLocalDpi xmlns:a14="http://schemas.microsoft.com/office/drawing/2010/main" val="0"/>
              </a:ext>
            </a:extLst>
          </a:blip>
          <a:srcRect l="34907" t="35345" r="33118" b="7803"/>
          <a:stretch/>
        </p:blipFill>
        <p:spPr>
          <a:xfrm>
            <a:off x="-41702" y="1334709"/>
            <a:ext cx="4672282" cy="5538187"/>
          </a:xfrm>
          <a:prstGeom prst="rect">
            <a:avLst/>
          </a:prstGeom>
          <a:effectLst>
            <a:outerShdw blurRad="63500" sx="102000" sy="102000" algn="ctr" rotWithShape="0">
              <a:prstClr val="black">
                <a:alpha val="40000"/>
              </a:prstClr>
            </a:outerShdw>
          </a:effectLst>
        </p:spPr>
      </p:pic>
      <p:grpSp>
        <p:nvGrpSpPr>
          <p:cNvPr id="116" name="组合 19">
            <a:extLst>
              <a:ext uri="{FF2B5EF4-FFF2-40B4-BE49-F238E27FC236}">
                <a16:creationId xmlns:a16="http://schemas.microsoft.com/office/drawing/2014/main" id="{39522376-5F8E-E844-200F-A99AA77C81FC}"/>
              </a:ext>
            </a:extLst>
          </p:cNvPr>
          <p:cNvGrpSpPr/>
          <p:nvPr/>
        </p:nvGrpSpPr>
        <p:grpSpPr>
          <a:xfrm>
            <a:off x="4776778" y="4597953"/>
            <a:ext cx="6876237" cy="1492274"/>
            <a:chOff x="692006" y="116442"/>
            <a:chExt cx="11208026" cy="2924302"/>
          </a:xfrm>
        </p:grpSpPr>
        <p:sp>
          <p:nvSpPr>
            <p:cNvPr id="117" name="矩形 16">
              <a:extLst>
                <a:ext uri="{FF2B5EF4-FFF2-40B4-BE49-F238E27FC236}">
                  <a16:creationId xmlns:a16="http://schemas.microsoft.com/office/drawing/2014/main" id="{A85C54A8-DA97-306B-9A43-4F07CE08AAE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8" name="矩形 16">
              <a:extLst>
                <a:ext uri="{FF2B5EF4-FFF2-40B4-BE49-F238E27FC236}">
                  <a16:creationId xmlns:a16="http://schemas.microsoft.com/office/drawing/2014/main" id="{BBA0957E-5CB3-3879-98F5-6163D91AF66F}"/>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19" name="TextBox 16">
            <a:extLst>
              <a:ext uri="{FF2B5EF4-FFF2-40B4-BE49-F238E27FC236}">
                <a16:creationId xmlns:a16="http://schemas.microsoft.com/office/drawing/2014/main" id="{4A17E422-CCBD-3A52-256A-C8EA5E728265}"/>
              </a:ext>
            </a:extLst>
          </p:cNvPr>
          <p:cNvSpPr txBox="1"/>
          <p:nvPr/>
        </p:nvSpPr>
        <p:spPr>
          <a:xfrm>
            <a:off x="5109555" y="5053276"/>
            <a:ext cx="6319933" cy="641201"/>
          </a:xfrm>
          <a:prstGeom prst="rect">
            <a:avLst/>
          </a:prstGeom>
        </p:spPr>
        <p:txBody>
          <a:bodyPr wrap="square" lIns="0" tIns="0" rIns="0" bIns="0" rtlCol="0" anchor="t">
            <a:spAutoFit/>
          </a:bodyPr>
          <a:lstStyle/>
          <a:p>
            <a:pPr algn="ctr">
              <a:lnSpc>
                <a:spcPts val="5040"/>
              </a:lnSpc>
            </a:pPr>
            <a:r>
              <a:rPr lang="vi-VN" sz="6000" b="1" spc="144">
                <a:ln w="28575">
                  <a:solidFill>
                    <a:schemeClr val="tx1"/>
                  </a:solidFill>
                </a:ln>
                <a:solidFill>
                  <a:srgbClr val="66C714"/>
                </a:solidFill>
                <a:latin typeface="iCiel Soup of Justice" pitchFamily="2" charset="0"/>
              </a:rPr>
              <a:t>ĐỒNG TÌNH</a:t>
            </a:r>
            <a:endParaRPr lang="en-US" sz="6000" b="1" spc="144" dirty="0">
              <a:ln w="28575">
                <a:solidFill>
                  <a:schemeClr val="tx1"/>
                </a:solidFill>
              </a:ln>
              <a:solidFill>
                <a:srgbClr val="66C714"/>
              </a:solidFill>
              <a:latin typeface="iCiel Soup of Justice" pitchFamily="2" charset="0"/>
            </a:endParaRPr>
          </a:p>
        </p:txBody>
      </p:sp>
      <p:grpSp>
        <p:nvGrpSpPr>
          <p:cNvPr id="11" name="Group 10">
            <a:extLst>
              <a:ext uri="{FF2B5EF4-FFF2-40B4-BE49-F238E27FC236}">
                <a16:creationId xmlns:a16="http://schemas.microsoft.com/office/drawing/2014/main" id="{ACA5385D-263A-F3AC-9FAC-67B699291D57}"/>
              </a:ext>
            </a:extLst>
          </p:cNvPr>
          <p:cNvGrpSpPr/>
          <p:nvPr/>
        </p:nvGrpSpPr>
        <p:grpSpPr>
          <a:xfrm rot="244862">
            <a:off x="2813829" y="704991"/>
            <a:ext cx="2130118" cy="3072725"/>
            <a:chOff x="6049137" y="1581212"/>
            <a:chExt cx="2130118" cy="3072725"/>
          </a:xfrm>
        </p:grpSpPr>
        <p:sp>
          <p:nvSpPr>
            <p:cNvPr id="12" name="Rectangle 11">
              <a:extLst>
                <a:ext uri="{FF2B5EF4-FFF2-40B4-BE49-F238E27FC236}">
                  <a16:creationId xmlns:a16="http://schemas.microsoft.com/office/drawing/2014/main" id="{16FBE5E6-E58E-CA9F-6618-BF85B74B5D3F}"/>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4" descr="Free Vector | Cross and check mark symbol set">
              <a:extLst>
                <a:ext uri="{FF2B5EF4-FFF2-40B4-BE49-F238E27FC236}">
                  <a16:creationId xmlns:a16="http://schemas.microsoft.com/office/drawing/2014/main" id="{9E519352-F197-C1BF-8D28-513ACDD826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512EAD4F-FCBD-9075-2450-01013A1D47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17" b="91038" l="1671" r="98091">
                        <a14:foregroundMark x1="47733" y1="4717" x2="51074" y2="18868"/>
                        <a14:foregroundMark x1="2864" y1="16981" x2="5251" y2="81604"/>
                        <a14:foregroundMark x1="5251" y1="81604" x2="9547" y2="83491"/>
                        <a14:foregroundMark x1="3103" y1="34434" x2="1909" y2="72170"/>
                        <a14:foregroundMark x1="1909" y1="72170" x2="2387" y2="76415"/>
                        <a14:foregroundMark x1="4535" y1="10377" x2="4535" y2="10377"/>
                        <a14:foregroundMark x1="3580" y1="12264" x2="3580" y2="12264"/>
                        <a14:foregroundMark x1="1671" y1="31132" x2="1671" y2="31132"/>
                        <a14:foregroundMark x1="46539" y1="11321" x2="47971" y2="21226"/>
                        <a14:foregroundMark x1="92124" y1="84434" x2="88067" y2="74528"/>
                        <a14:foregroundMark x1="94749" y1="76415" x2="94749" y2="76415"/>
                        <a14:foregroundMark x1="13365" y1="11321" x2="42721" y2="12264"/>
                        <a14:foregroundMark x1="13126" y1="11321" x2="30310" y2="9906"/>
                        <a14:foregroundMark x1="30310" y1="9906" x2="57757" y2="11321"/>
                        <a14:foregroundMark x1="57757" y1="11321" x2="64439" y2="9434"/>
                        <a14:foregroundMark x1="64439" y1="9434" x2="79236" y2="11792"/>
                        <a14:foregroundMark x1="79236" y1="11792" x2="84248" y2="10849"/>
                        <a14:foregroundMark x1="89499" y1="69340" x2="90453" y2="91509"/>
                        <a14:foregroundMark x1="98091" y1="77358" x2="98091" y2="77358"/>
                      </a14:backgroundRemoval>
                    </a14:imgEffect>
                  </a14:imgLayer>
                </a14:imgProps>
              </a:ext>
            </a:extLst>
          </a:blip>
          <a:stretch>
            <a:fillRect/>
          </a:stretch>
        </p:blipFill>
        <p:spPr>
          <a:xfrm>
            <a:off x="4992656" y="1037231"/>
            <a:ext cx="6775279" cy="3428065"/>
          </a:xfrm>
          <a:prstGeom prst="rect">
            <a:avLst/>
          </a:prstGeom>
        </p:spPr>
      </p:pic>
    </p:spTree>
    <p:extLst>
      <p:ext uri="{BB962C8B-B14F-4D97-AF65-F5344CB8AC3E}">
        <p14:creationId xmlns:p14="http://schemas.microsoft.com/office/powerpoint/2010/main" val="1929938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9282C58-DA14-59A5-EB5F-E289FC5F4CD5}"/>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3BD49A2B-4AD1-BF19-74AE-67D977D755B1}"/>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3450A6DC-53A1-EF5A-E3D6-6141A09260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30BBF9-9875-0177-D0BD-122A69448113}"/>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DF7BD92-2924-610E-DEA6-AEB1496A98C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6F48EA-FE38-BC77-04CB-0427429A5C6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C300D-7591-2608-7D24-5A3E822FE1E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75445E-45D0-7B05-59F1-CF9CA2BAF38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CD0E9F-3507-67FF-FEBF-C6E5F3680124}"/>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011F63-DDE8-78C6-E86F-58E8AA099D3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1DFE7C-DC65-13AC-6059-2AAF9B9B641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C60545-BE30-2E31-B908-49180B38452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89C523-AC27-325C-D4F0-4C9ECC0B52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5845138-5B78-B8F4-64A8-0D05BA632CE9}"/>
              </a:ext>
            </a:extLst>
          </p:cNvPr>
          <p:cNvGrpSpPr/>
          <p:nvPr/>
        </p:nvGrpSpPr>
        <p:grpSpPr>
          <a:xfrm rot="10617759">
            <a:off x="7776082" y="1724146"/>
            <a:ext cx="4124633" cy="1284432"/>
            <a:chOff x="7122196" y="149065"/>
            <a:chExt cx="4849016" cy="1510009"/>
          </a:xfrm>
        </p:grpSpPr>
        <p:sp>
          <p:nvSpPr>
            <p:cNvPr id="23" name="Oval 22">
              <a:extLst>
                <a:ext uri="{FF2B5EF4-FFF2-40B4-BE49-F238E27FC236}">
                  <a16:creationId xmlns:a16="http://schemas.microsoft.com/office/drawing/2014/main" id="{592063F7-7364-4CCA-55B5-D06B6EBA612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AB5EB2-CFEB-DA50-F75B-F6ABF64B0B3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F0A98A-2413-1106-A2AD-BEFFABCC088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03C166-9AB7-09C2-F6D3-3DD05B8C35F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F027D-0BB6-CC66-C7B5-C1169F43757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F906FF-108D-59C7-7D46-BAC8568CCFA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262FDA3-D7CD-7619-C98E-79A76CB43F29}"/>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DC32FC3-E5A2-F625-64EE-BC260613AEB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414ECCF-1DF6-51D2-03CA-379312DDA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0C86AE-4465-5B98-A34A-A6023AA2B81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588679-2902-E080-7CC9-E1F86E10132C}"/>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CDD854-BE68-E8C7-B41D-CB665CC1173D}"/>
              </a:ext>
            </a:extLst>
          </p:cNvPr>
          <p:cNvGrpSpPr/>
          <p:nvPr/>
        </p:nvGrpSpPr>
        <p:grpSpPr>
          <a:xfrm>
            <a:off x="481479" y="339416"/>
            <a:ext cx="4849016" cy="1510009"/>
            <a:chOff x="7122196" y="149065"/>
            <a:chExt cx="4849016" cy="1510009"/>
          </a:xfrm>
        </p:grpSpPr>
        <p:sp>
          <p:nvSpPr>
            <p:cNvPr id="35" name="Oval 34">
              <a:extLst>
                <a:ext uri="{FF2B5EF4-FFF2-40B4-BE49-F238E27FC236}">
                  <a16:creationId xmlns:a16="http://schemas.microsoft.com/office/drawing/2014/main" id="{9AEA5252-010E-AF68-D6F4-E47FCF3BCA9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B167740-8954-BC12-5C1A-87F59A6EFD9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00E1677-18EC-8DFE-CA6C-E35E82EC2463}"/>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6D209E-F2FF-AC1C-4E59-2FCF88DFC3F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0FED7D-68F9-8B7F-1FED-C659488AC49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399A888-6A65-0CE4-EC2E-2A4C0A90908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C7D7904-2941-EBF6-7F4C-65193822A9C7}"/>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962823A-CDEA-66ED-28ED-767607C5044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8FCF1C-2DFE-778C-C6AC-51071C929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0A484-6F8A-4750-7883-F2067C5AE5D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FE8294-1309-026C-7D3E-C698DDB2A8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5404223-1872-F1E2-421D-0D21CFC7FBFB}"/>
              </a:ext>
            </a:extLst>
          </p:cNvPr>
          <p:cNvGrpSpPr/>
          <p:nvPr/>
        </p:nvGrpSpPr>
        <p:grpSpPr>
          <a:xfrm rot="10617759">
            <a:off x="1135365" y="1914497"/>
            <a:ext cx="4124633" cy="1284432"/>
            <a:chOff x="7122196" y="149065"/>
            <a:chExt cx="4849016" cy="1510009"/>
          </a:xfrm>
        </p:grpSpPr>
        <p:sp>
          <p:nvSpPr>
            <p:cNvPr id="47" name="Oval 46">
              <a:extLst>
                <a:ext uri="{FF2B5EF4-FFF2-40B4-BE49-F238E27FC236}">
                  <a16:creationId xmlns:a16="http://schemas.microsoft.com/office/drawing/2014/main" id="{22192E7D-7122-E6CC-44AE-300E6FA2B56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2A9113-BC9E-B660-215D-1244FEA0DA6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4CD82C5-8B72-0FE0-69AB-4A001A063A04}"/>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8DEAD07-905F-A4FC-0D80-8148F5365C8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672AC2-BC02-7DBB-89DD-A07DA9CE0EB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5867269-E14E-370F-85E2-19194556250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522B03-EF5C-C80C-247B-BDC785A63CB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E8795F-BE34-2014-E15A-A6C4742D727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B14B6CB-E4E2-3D26-3404-2B8720645F5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F0660BC-08D8-9BFA-CD1B-A6211B9E312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D75DC39-6909-2A49-4DC4-DF3B5003C17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2507B67-1CFE-B5BA-72B3-60816C6F56A2}"/>
              </a:ext>
            </a:extLst>
          </p:cNvPr>
          <p:cNvGrpSpPr/>
          <p:nvPr/>
        </p:nvGrpSpPr>
        <p:grpSpPr>
          <a:xfrm>
            <a:off x="438988" y="3780883"/>
            <a:ext cx="4849016" cy="2859513"/>
            <a:chOff x="438988" y="3780883"/>
            <a:chExt cx="4849016" cy="2859513"/>
          </a:xfrm>
        </p:grpSpPr>
        <p:grpSp>
          <p:nvGrpSpPr>
            <p:cNvPr id="59" name="Group 58">
              <a:extLst>
                <a:ext uri="{FF2B5EF4-FFF2-40B4-BE49-F238E27FC236}">
                  <a16:creationId xmlns:a16="http://schemas.microsoft.com/office/drawing/2014/main" id="{60C7608D-C954-E6F9-ED0A-167FA6C482EA}"/>
                </a:ext>
              </a:extLst>
            </p:cNvPr>
            <p:cNvGrpSpPr/>
            <p:nvPr/>
          </p:nvGrpSpPr>
          <p:grpSpPr>
            <a:xfrm>
              <a:off x="438988" y="3780883"/>
              <a:ext cx="4849016" cy="1510009"/>
              <a:chOff x="7122196" y="149065"/>
              <a:chExt cx="4849016" cy="1510009"/>
            </a:xfrm>
          </p:grpSpPr>
          <p:sp>
            <p:nvSpPr>
              <p:cNvPr id="72" name="Oval 71">
                <a:extLst>
                  <a:ext uri="{FF2B5EF4-FFF2-40B4-BE49-F238E27FC236}">
                    <a16:creationId xmlns:a16="http://schemas.microsoft.com/office/drawing/2014/main" id="{32DAE7A1-9066-686C-E37B-D891B8E80B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5A8EF53-49F9-D6CC-E058-6C2C5BD1A5E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38C4766-A96C-3AA9-C300-88C2E9865D5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E79F720-35C5-DE85-F235-5F28225A4EC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D4D099-5952-0D74-1A94-1036C0D81D5B}"/>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88F891F-2BFF-E8D3-FCC1-A4508292AC6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EDFF1B-0ECF-EF18-586B-50C31A6E531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DDC1DB3-A823-01A7-98E5-996EB625126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9D6090B-4575-2F92-5429-11786C2FE9B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98C1DE1-F837-9D1B-1A94-1C234139A00E}"/>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3604176-605D-4938-4730-21C929660047}"/>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4C11843-48F1-3F59-457D-C8A0A0DDC50F}"/>
                </a:ext>
              </a:extLst>
            </p:cNvPr>
            <p:cNvGrpSpPr/>
            <p:nvPr/>
          </p:nvGrpSpPr>
          <p:grpSpPr>
            <a:xfrm rot="10617759">
              <a:off x="1092874" y="5355964"/>
              <a:ext cx="4124633" cy="1284432"/>
              <a:chOff x="7122196" y="149065"/>
              <a:chExt cx="4849016" cy="1510009"/>
            </a:xfrm>
          </p:grpSpPr>
          <p:sp>
            <p:nvSpPr>
              <p:cNvPr id="61" name="Oval 60">
                <a:extLst>
                  <a:ext uri="{FF2B5EF4-FFF2-40B4-BE49-F238E27FC236}">
                    <a16:creationId xmlns:a16="http://schemas.microsoft.com/office/drawing/2014/main" id="{D422D74B-F8D3-141E-EFDC-62B12218FE8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F78CD55-2ADC-D665-1BF5-57E780978C68}"/>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AD4F5DB-3083-3FEE-C70F-B342800C9496}"/>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6ADDBC-C05F-5917-DC59-5D9C9B290B6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AF06455-E2DF-061D-5CDC-632B6BE029F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5F0043E-EAEE-073A-E8B6-ED91A304BE8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4DCFF87-FF8E-2DE5-A0F4-F1A3B60BD84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1ED311E-673F-48B0-307B-5299FD4C2B31}"/>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93B97C3-2B95-A3E3-797C-78486F81706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6B84416-74A7-20CE-9A82-492E7AF07FB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C37209B-CC18-6277-7C17-55C1BAEEEF85}"/>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BCDA077A-48A2-3B72-29C3-FE9045A71D00}"/>
              </a:ext>
            </a:extLst>
          </p:cNvPr>
          <p:cNvGrpSpPr/>
          <p:nvPr/>
        </p:nvGrpSpPr>
        <p:grpSpPr>
          <a:xfrm rot="10617759">
            <a:off x="6003026" y="4392929"/>
            <a:ext cx="6007491" cy="1870764"/>
            <a:chOff x="7122196" y="149065"/>
            <a:chExt cx="4849016" cy="1510009"/>
          </a:xfrm>
        </p:grpSpPr>
        <p:sp>
          <p:nvSpPr>
            <p:cNvPr id="84" name="Oval 83">
              <a:extLst>
                <a:ext uri="{FF2B5EF4-FFF2-40B4-BE49-F238E27FC236}">
                  <a16:creationId xmlns:a16="http://schemas.microsoft.com/office/drawing/2014/main" id="{F0144130-ACFE-4DB3-1443-FF481ACD024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A2529A-85CC-6650-00FB-E536FEE353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D75527-7F8C-3FB1-2F3F-8C625DAEA86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A2768D-E2C5-BD51-A23B-0780D46991C9}"/>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7A23E9-FFD7-29B1-40CC-3C095EBC375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CAA0DB1-3906-70E2-5DBE-E8861E0007C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4E443EB-6146-1F46-6BB6-2718CFC86F2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E62BFFB-B147-9CAC-478D-2995DE1CB9C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6FFDA89-6762-44A5-72D6-C2F3182EA58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96D1CD0-7571-0982-B939-57EA268B968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E11B502-785C-06DE-A431-708AD34C4B4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53EF74BE-A86C-150A-2D19-208C83E5158F}"/>
              </a:ext>
            </a:extLst>
          </p:cNvPr>
          <p:cNvGrpSpPr/>
          <p:nvPr/>
        </p:nvGrpSpPr>
        <p:grpSpPr>
          <a:xfrm rot="5111706">
            <a:off x="-1611437" y="3055764"/>
            <a:ext cx="4849016" cy="1510009"/>
            <a:chOff x="7122196" y="149065"/>
            <a:chExt cx="4849016" cy="1510009"/>
          </a:xfrm>
        </p:grpSpPr>
        <p:sp>
          <p:nvSpPr>
            <p:cNvPr id="96" name="Oval 95">
              <a:extLst>
                <a:ext uri="{FF2B5EF4-FFF2-40B4-BE49-F238E27FC236}">
                  <a16:creationId xmlns:a16="http://schemas.microsoft.com/office/drawing/2014/main" id="{FD00CDAE-4712-97F3-D60B-844200F82D0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3BACAC9-94E3-B624-B5CE-B6B9A35FF27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A2927A3-25AE-9118-86DF-8874BA03A89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38200F1-1850-6205-B27D-13E3650BF682}"/>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D7A018C-A774-F2F3-D6CB-B33DA3AB101E}"/>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34ECEE5-1E93-FCF3-569D-E3082FB60F5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4B4AC8D-3BCB-B8D4-D957-D72A27BB43E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ECD656D-877D-D2F2-04E5-642A9FFCFC22}"/>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8943D6F-4FFC-100A-5D58-3608A779931A}"/>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BB0C44E-6EAB-1210-37C5-477993C4CF0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A4B50E9-8BD3-493E-A4A0-145C3FF6513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FF58F1-FEC8-2F24-87F8-4EE7657A7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200" b="90950" l="36600" r="64300">
                        <a14:foregroundMark x1="51033" y1="39450" x2="50867" y2="45200"/>
                        <a14:foregroundMark x1="49667" y1="38200" x2="50600" y2="38200"/>
                        <a14:foregroundMark x1="39333" y1="61600" x2="41600" y2="61050"/>
                        <a14:foregroundMark x1="36900" y1="58950" x2="36900" y2="58950"/>
                        <a14:foregroundMark x1="46700" y1="49650" x2="48900" y2="57000"/>
                        <a14:foregroundMark x1="36633" y1="60950" x2="36633" y2="60950"/>
                        <a14:foregroundMark x1="61667" y1="54800" x2="61533" y2="59550"/>
                        <a14:foregroundMark x1="45200" y1="89700" x2="46567" y2="86800"/>
                        <a14:foregroundMark x1="54767" y1="90950" x2="53000" y2="88500"/>
                        <a14:foregroundMark x1="64300" y1="54150" x2="63267" y2="54350"/>
                        <a14:foregroundMark x1="64000" y1="54150" x2="63000" y2="54650"/>
                        <a14:foregroundMark x1="45200" y1="88650" x2="45000" y2="89300"/>
                        <a14:foregroundMark x1="45100" y1="88500" x2="45267" y2="89150"/>
                        <a14:foregroundMark x1="44633" y1="90850" x2="49567" y2="90550"/>
                        <a14:foregroundMark x1="55667" y1="88050" x2="55967" y2="88750"/>
                      </a14:backgroundRemoval>
                    </a14:imgEffect>
                    <a14:imgEffect>
                      <a14:saturation sat="200000"/>
                    </a14:imgEffect>
                  </a14:imgLayer>
                </a14:imgProps>
              </a:ext>
              <a:ext uri="{28A0092B-C50C-407E-A947-70E740481C1C}">
                <a14:useLocalDpi xmlns:a14="http://schemas.microsoft.com/office/drawing/2010/main" val="0"/>
              </a:ext>
            </a:extLst>
          </a:blip>
          <a:srcRect l="34907" t="35345" r="33118" b="7803"/>
          <a:stretch/>
        </p:blipFill>
        <p:spPr>
          <a:xfrm>
            <a:off x="-41702" y="1334709"/>
            <a:ext cx="4672282" cy="5538187"/>
          </a:xfrm>
          <a:prstGeom prst="rect">
            <a:avLst/>
          </a:prstGeom>
          <a:effectLst>
            <a:outerShdw blurRad="63500" sx="102000" sy="102000" algn="ctr" rotWithShape="0">
              <a:prstClr val="black">
                <a:alpha val="40000"/>
              </a:prstClr>
            </a:outerShdw>
          </a:effectLst>
        </p:spPr>
      </p:pic>
      <p:grpSp>
        <p:nvGrpSpPr>
          <p:cNvPr id="109" name="Group 108">
            <a:extLst>
              <a:ext uri="{FF2B5EF4-FFF2-40B4-BE49-F238E27FC236}">
                <a16:creationId xmlns:a16="http://schemas.microsoft.com/office/drawing/2014/main" id="{4453244B-27DD-8D41-D3C6-6713682155CE}"/>
              </a:ext>
            </a:extLst>
          </p:cNvPr>
          <p:cNvGrpSpPr/>
          <p:nvPr/>
        </p:nvGrpSpPr>
        <p:grpSpPr>
          <a:xfrm rot="670985">
            <a:off x="2691621" y="487988"/>
            <a:ext cx="2130118" cy="3083436"/>
            <a:chOff x="2148741" y="1493732"/>
            <a:chExt cx="2130118" cy="3083436"/>
          </a:xfrm>
        </p:grpSpPr>
        <p:sp>
          <p:nvSpPr>
            <p:cNvPr id="110" name="Rectangle 109">
              <a:extLst>
                <a:ext uri="{FF2B5EF4-FFF2-40B4-BE49-F238E27FC236}">
                  <a16:creationId xmlns:a16="http://schemas.microsoft.com/office/drawing/2014/main" id="{C2E1DBB8-7FFF-3F4A-774F-7E2687C5BC68}"/>
                </a:ext>
              </a:extLst>
            </p:cNvPr>
            <p:cNvSpPr/>
            <p:nvPr/>
          </p:nvSpPr>
          <p:spPr>
            <a:xfrm rot="20528815">
              <a:off x="3580639" y="3335059"/>
              <a:ext cx="185824" cy="1242109"/>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1" name="Picture 4" descr="Free Vector | Cross and check mark symbol set">
              <a:extLst>
                <a:ext uri="{FF2B5EF4-FFF2-40B4-BE49-F238E27FC236}">
                  <a16:creationId xmlns:a16="http://schemas.microsoft.com/office/drawing/2014/main" id="{DCEF2997-D70E-B4A9-2669-0260FA61D3A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000" b="67400" l="51917" r="83387">
                          <a14:foregroundMark x1="63898" y1="29000" x2="70128" y2="30600"/>
                          <a14:foregroundMark x1="81949" y1="41800" x2="79712" y2="51000"/>
                          <a14:foregroundMark x1="52077" y1="46600" x2="51917" y2="51000"/>
                          <a14:foregroundMark x1="60703" y1="37400" x2="68850" y2="52000"/>
                          <a14:foregroundMark x1="68850" y1="52000" x2="69329" y2="54000"/>
                          <a14:foregroundMark x1="73482" y1="39000" x2="58626" y2="58000"/>
                          <a14:foregroundMark x1="62939" y1="42000" x2="73802" y2="54200"/>
                          <a14:foregroundMark x1="73802" y1="54200" x2="73802" y2="54600"/>
                          <a14:foregroundMark x1="83387" y1="49800" x2="83387" y2="49800"/>
                          <a14:foregroundMark x1="66773" y1="67400" x2="66773" y2="67400"/>
                          <a14:foregroundMark x1="70288" y1="37200" x2="75559" y2="58000"/>
                        </a14:backgroundRemoval>
                      </a14:imgEffect>
                    </a14:imgLayer>
                  </a14:imgProps>
                </a:ext>
                <a:ext uri="{28A0092B-C50C-407E-A947-70E740481C1C}">
                  <a14:useLocalDpi xmlns:a14="http://schemas.microsoft.com/office/drawing/2010/main" val="0"/>
                </a:ext>
              </a:extLst>
            </a:blip>
            <a:srcRect l="49501" t="25106" r="14774" b="28680"/>
            <a:stretch/>
          </p:blipFill>
          <p:spPr bwMode="auto">
            <a:xfrm rot="20834757">
              <a:off x="2148741" y="149373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组合 19">
            <a:extLst>
              <a:ext uri="{FF2B5EF4-FFF2-40B4-BE49-F238E27FC236}">
                <a16:creationId xmlns:a16="http://schemas.microsoft.com/office/drawing/2014/main" id="{39522376-5F8E-E844-200F-A99AA77C81FC}"/>
              </a:ext>
            </a:extLst>
          </p:cNvPr>
          <p:cNvGrpSpPr/>
          <p:nvPr/>
        </p:nvGrpSpPr>
        <p:grpSpPr>
          <a:xfrm>
            <a:off x="4776778" y="4597953"/>
            <a:ext cx="6876237" cy="1492274"/>
            <a:chOff x="692006" y="116442"/>
            <a:chExt cx="11208026" cy="2924302"/>
          </a:xfrm>
        </p:grpSpPr>
        <p:sp>
          <p:nvSpPr>
            <p:cNvPr id="117" name="矩形 16">
              <a:extLst>
                <a:ext uri="{FF2B5EF4-FFF2-40B4-BE49-F238E27FC236}">
                  <a16:creationId xmlns:a16="http://schemas.microsoft.com/office/drawing/2014/main" id="{A85C54A8-DA97-306B-9A43-4F07CE08AAE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8" name="矩形 16">
              <a:extLst>
                <a:ext uri="{FF2B5EF4-FFF2-40B4-BE49-F238E27FC236}">
                  <a16:creationId xmlns:a16="http://schemas.microsoft.com/office/drawing/2014/main" id="{BBA0957E-5CB3-3879-98F5-6163D91AF66F}"/>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19" name="TextBox 16">
            <a:extLst>
              <a:ext uri="{FF2B5EF4-FFF2-40B4-BE49-F238E27FC236}">
                <a16:creationId xmlns:a16="http://schemas.microsoft.com/office/drawing/2014/main" id="{4A17E422-CCBD-3A52-256A-C8EA5E728265}"/>
              </a:ext>
            </a:extLst>
          </p:cNvPr>
          <p:cNvSpPr txBox="1"/>
          <p:nvPr/>
        </p:nvSpPr>
        <p:spPr>
          <a:xfrm>
            <a:off x="5109555" y="5053276"/>
            <a:ext cx="6319933" cy="641201"/>
          </a:xfrm>
          <a:prstGeom prst="rect">
            <a:avLst/>
          </a:prstGeom>
        </p:spPr>
        <p:txBody>
          <a:bodyPr wrap="square" lIns="0" tIns="0" rIns="0" bIns="0" rtlCol="0" anchor="t">
            <a:spAutoFit/>
          </a:bodyPr>
          <a:lstStyle/>
          <a:p>
            <a:pPr algn="ctr">
              <a:lnSpc>
                <a:spcPts val="5040"/>
              </a:lnSpc>
            </a:pPr>
            <a:r>
              <a:rPr lang="vi-VN" sz="6000" b="1" spc="144">
                <a:ln w="28575">
                  <a:solidFill>
                    <a:schemeClr val="tx1"/>
                  </a:solidFill>
                </a:ln>
                <a:solidFill>
                  <a:srgbClr val="FF0000"/>
                </a:solidFill>
                <a:latin typeface="iCiel Soup of Justice" pitchFamily="2" charset="0"/>
              </a:rPr>
              <a:t>KHÔNG ĐỒNG TÌNH</a:t>
            </a:r>
            <a:endParaRPr lang="en-US" sz="6000" b="1" spc="144" dirty="0">
              <a:ln w="28575">
                <a:solidFill>
                  <a:schemeClr val="tx1"/>
                </a:solidFill>
              </a:ln>
              <a:solidFill>
                <a:srgbClr val="FF0000"/>
              </a:solidFill>
              <a:latin typeface="iCiel Soup of Justice" pitchFamily="2" charset="0"/>
            </a:endParaRPr>
          </a:p>
        </p:txBody>
      </p:sp>
      <p:pic>
        <p:nvPicPr>
          <p:cNvPr id="11" name="Picture 10">
            <a:extLst>
              <a:ext uri="{FF2B5EF4-FFF2-40B4-BE49-F238E27FC236}">
                <a16:creationId xmlns:a16="http://schemas.microsoft.com/office/drawing/2014/main" id="{4D85FEC5-B4DD-BBDC-68A4-937DA43F4A4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902" b="98035" l="1880" r="46992">
                        <a14:foregroundMark x1="22556" y1="50884" x2="22556" y2="50884"/>
                        <a14:foregroundMark x1="23402" y1="50491" x2="23402" y2="50491"/>
                        <a14:foregroundMark x1="23590" y1="49902" x2="23590" y2="49902"/>
                        <a14:foregroundMark x1="24718" y1="51277" x2="24718" y2="51277"/>
                        <a14:foregroundMark x1="23120" y1="51866" x2="24436" y2="58939"/>
                        <a14:foregroundMark x1="44173" y1="56778" x2="45865" y2="81925"/>
                        <a14:foregroundMark x1="45865" y1="81925" x2="43703" y2="93124"/>
                        <a14:foregroundMark x1="43703" y1="93124" x2="42199" y2="94695"/>
                        <a14:foregroundMark x1="44925" y1="56974" x2="45583" y2="72299"/>
                        <a14:foregroundMark x1="45583" y1="72299" x2="45395" y2="89194"/>
                        <a14:foregroundMark x1="45395" y1="89194" x2="45959" y2="90177"/>
                        <a14:foregroundMark x1="24342" y1="52259" x2="21241" y2="55010"/>
                        <a14:foregroundMark x1="24530" y1="52849" x2="23778" y2="58153"/>
                        <a14:foregroundMark x1="1504" y1="57957" x2="752" y2="81729"/>
                        <a14:foregroundMark x1="752" y1="81729" x2="1880" y2="90963"/>
                        <a14:foregroundMark x1="1880" y1="90963" x2="2820" y2="91356"/>
                        <a14:foregroundMark x1="47086" y1="94499" x2="47086" y2="94499"/>
                        <a14:foregroundMark x1="42293" y1="86248" x2="42105" y2="89194"/>
                        <a14:foregroundMark x1="41259" y1="98035" x2="41259" y2="98035"/>
                        <a14:foregroundMark x1="42293" y1="84086" x2="42387" y2="89391"/>
                      </a14:backgroundRemoval>
                    </a14:imgEffect>
                    <a14:imgEffect>
                      <a14:colorTemperature colorTemp="7200"/>
                    </a14:imgEffect>
                    <a14:imgEffect>
                      <a14:saturation sat="300000"/>
                    </a14:imgEffect>
                    <a14:imgEffect>
                      <a14:brightnessContrast contrast="20000"/>
                    </a14:imgEffect>
                  </a14:imgLayer>
                </a14:imgProps>
              </a:ext>
            </a:extLst>
          </a:blip>
          <a:srcRect t="46795" r="50730"/>
          <a:stretch/>
        </p:blipFill>
        <p:spPr>
          <a:xfrm>
            <a:off x="4901466" y="992078"/>
            <a:ext cx="6856695" cy="3542038"/>
          </a:xfrm>
          <a:prstGeom prst="rect">
            <a:avLst/>
          </a:prstGeom>
        </p:spPr>
      </p:pic>
    </p:spTree>
    <p:extLst>
      <p:ext uri="{BB962C8B-B14F-4D97-AF65-F5344CB8AC3E}">
        <p14:creationId xmlns:p14="http://schemas.microsoft.com/office/powerpoint/2010/main" val="4207373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9282C58-DA14-59A5-EB5F-E289FC5F4CD5}"/>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3BD49A2B-4AD1-BF19-74AE-67D977D755B1}"/>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3450A6DC-53A1-EF5A-E3D6-6141A09260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30BBF9-9875-0177-D0BD-122A69448113}"/>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DF7BD92-2924-610E-DEA6-AEB1496A98C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6F48EA-FE38-BC77-04CB-0427429A5C6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C300D-7591-2608-7D24-5A3E822FE1E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75445E-45D0-7B05-59F1-CF9CA2BAF38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CD0E9F-3507-67FF-FEBF-C6E5F3680124}"/>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011F63-DDE8-78C6-E86F-58E8AA099D3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1DFE7C-DC65-13AC-6059-2AAF9B9B641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C60545-BE30-2E31-B908-49180B38452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89C523-AC27-325C-D4F0-4C9ECC0B52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5845138-5B78-B8F4-64A8-0D05BA632CE9}"/>
              </a:ext>
            </a:extLst>
          </p:cNvPr>
          <p:cNvGrpSpPr/>
          <p:nvPr/>
        </p:nvGrpSpPr>
        <p:grpSpPr>
          <a:xfrm rot="10617759">
            <a:off x="7776082" y="1724146"/>
            <a:ext cx="4124633" cy="1284432"/>
            <a:chOff x="7122196" y="149065"/>
            <a:chExt cx="4849016" cy="1510009"/>
          </a:xfrm>
        </p:grpSpPr>
        <p:sp>
          <p:nvSpPr>
            <p:cNvPr id="23" name="Oval 22">
              <a:extLst>
                <a:ext uri="{FF2B5EF4-FFF2-40B4-BE49-F238E27FC236}">
                  <a16:creationId xmlns:a16="http://schemas.microsoft.com/office/drawing/2014/main" id="{592063F7-7364-4CCA-55B5-D06B6EBA612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AB5EB2-CFEB-DA50-F75B-F6ABF64B0B3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F0A98A-2413-1106-A2AD-BEFFABCC088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03C166-9AB7-09C2-F6D3-3DD05B8C35F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F027D-0BB6-CC66-C7B5-C1169F43757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F906FF-108D-59C7-7D46-BAC8568CCFA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262FDA3-D7CD-7619-C98E-79A76CB43F29}"/>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DC32FC3-E5A2-F625-64EE-BC260613AEB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414ECCF-1DF6-51D2-03CA-379312DDA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0C86AE-4465-5B98-A34A-A6023AA2B81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588679-2902-E080-7CC9-E1F86E10132C}"/>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CDD854-BE68-E8C7-B41D-CB665CC1173D}"/>
              </a:ext>
            </a:extLst>
          </p:cNvPr>
          <p:cNvGrpSpPr/>
          <p:nvPr/>
        </p:nvGrpSpPr>
        <p:grpSpPr>
          <a:xfrm>
            <a:off x="481479" y="339416"/>
            <a:ext cx="4849016" cy="1510009"/>
            <a:chOff x="7122196" y="149065"/>
            <a:chExt cx="4849016" cy="1510009"/>
          </a:xfrm>
        </p:grpSpPr>
        <p:sp>
          <p:nvSpPr>
            <p:cNvPr id="35" name="Oval 34">
              <a:extLst>
                <a:ext uri="{FF2B5EF4-FFF2-40B4-BE49-F238E27FC236}">
                  <a16:creationId xmlns:a16="http://schemas.microsoft.com/office/drawing/2014/main" id="{9AEA5252-010E-AF68-D6F4-E47FCF3BCA9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B167740-8954-BC12-5C1A-87F59A6EFD9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00E1677-18EC-8DFE-CA6C-E35E82EC2463}"/>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6D209E-F2FF-AC1C-4E59-2FCF88DFC3F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0FED7D-68F9-8B7F-1FED-C659488AC49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399A888-6A65-0CE4-EC2E-2A4C0A90908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C7D7904-2941-EBF6-7F4C-65193822A9C7}"/>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962823A-CDEA-66ED-28ED-767607C5044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8FCF1C-2DFE-778C-C6AC-51071C929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0A484-6F8A-4750-7883-F2067C5AE5D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FE8294-1309-026C-7D3E-C698DDB2A8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5404223-1872-F1E2-421D-0D21CFC7FBFB}"/>
              </a:ext>
            </a:extLst>
          </p:cNvPr>
          <p:cNvGrpSpPr/>
          <p:nvPr/>
        </p:nvGrpSpPr>
        <p:grpSpPr>
          <a:xfrm rot="10617759">
            <a:off x="1135365" y="1914497"/>
            <a:ext cx="4124633" cy="1284432"/>
            <a:chOff x="7122196" y="149065"/>
            <a:chExt cx="4849016" cy="1510009"/>
          </a:xfrm>
        </p:grpSpPr>
        <p:sp>
          <p:nvSpPr>
            <p:cNvPr id="47" name="Oval 46">
              <a:extLst>
                <a:ext uri="{FF2B5EF4-FFF2-40B4-BE49-F238E27FC236}">
                  <a16:creationId xmlns:a16="http://schemas.microsoft.com/office/drawing/2014/main" id="{22192E7D-7122-E6CC-44AE-300E6FA2B56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2A9113-BC9E-B660-215D-1244FEA0DA6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4CD82C5-8B72-0FE0-69AB-4A001A063A04}"/>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8DEAD07-905F-A4FC-0D80-8148F5365C8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672AC2-BC02-7DBB-89DD-A07DA9CE0EB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5867269-E14E-370F-85E2-19194556250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522B03-EF5C-C80C-247B-BDC785A63CB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E8795F-BE34-2014-E15A-A6C4742D727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B14B6CB-E4E2-3D26-3404-2B8720645F5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F0660BC-08D8-9BFA-CD1B-A6211B9E312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D75DC39-6909-2A49-4DC4-DF3B5003C17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2507B67-1CFE-B5BA-72B3-60816C6F56A2}"/>
              </a:ext>
            </a:extLst>
          </p:cNvPr>
          <p:cNvGrpSpPr/>
          <p:nvPr/>
        </p:nvGrpSpPr>
        <p:grpSpPr>
          <a:xfrm>
            <a:off x="438988" y="3780883"/>
            <a:ext cx="4849016" cy="2859513"/>
            <a:chOff x="438988" y="3780883"/>
            <a:chExt cx="4849016" cy="2859513"/>
          </a:xfrm>
        </p:grpSpPr>
        <p:grpSp>
          <p:nvGrpSpPr>
            <p:cNvPr id="59" name="Group 58">
              <a:extLst>
                <a:ext uri="{FF2B5EF4-FFF2-40B4-BE49-F238E27FC236}">
                  <a16:creationId xmlns:a16="http://schemas.microsoft.com/office/drawing/2014/main" id="{60C7608D-C954-E6F9-ED0A-167FA6C482EA}"/>
                </a:ext>
              </a:extLst>
            </p:cNvPr>
            <p:cNvGrpSpPr/>
            <p:nvPr/>
          </p:nvGrpSpPr>
          <p:grpSpPr>
            <a:xfrm>
              <a:off x="438988" y="3780883"/>
              <a:ext cx="4849016" cy="1510009"/>
              <a:chOff x="7122196" y="149065"/>
              <a:chExt cx="4849016" cy="1510009"/>
            </a:xfrm>
          </p:grpSpPr>
          <p:sp>
            <p:nvSpPr>
              <p:cNvPr id="72" name="Oval 71">
                <a:extLst>
                  <a:ext uri="{FF2B5EF4-FFF2-40B4-BE49-F238E27FC236}">
                    <a16:creationId xmlns:a16="http://schemas.microsoft.com/office/drawing/2014/main" id="{32DAE7A1-9066-686C-E37B-D891B8E80B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5A8EF53-49F9-D6CC-E058-6C2C5BD1A5E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38C4766-A96C-3AA9-C300-88C2E9865D5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E79F720-35C5-DE85-F235-5F28225A4EC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D4D099-5952-0D74-1A94-1036C0D81D5B}"/>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88F891F-2BFF-E8D3-FCC1-A4508292AC6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EDFF1B-0ECF-EF18-586B-50C31A6E531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DDC1DB3-A823-01A7-98E5-996EB625126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9D6090B-4575-2F92-5429-11786C2FE9B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98C1DE1-F837-9D1B-1A94-1C234139A00E}"/>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3604176-605D-4938-4730-21C929660047}"/>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4C11843-48F1-3F59-457D-C8A0A0DDC50F}"/>
                </a:ext>
              </a:extLst>
            </p:cNvPr>
            <p:cNvGrpSpPr/>
            <p:nvPr/>
          </p:nvGrpSpPr>
          <p:grpSpPr>
            <a:xfrm rot="10617759">
              <a:off x="1092874" y="5355964"/>
              <a:ext cx="4124633" cy="1284432"/>
              <a:chOff x="7122196" y="149065"/>
              <a:chExt cx="4849016" cy="1510009"/>
            </a:xfrm>
          </p:grpSpPr>
          <p:sp>
            <p:nvSpPr>
              <p:cNvPr id="61" name="Oval 60">
                <a:extLst>
                  <a:ext uri="{FF2B5EF4-FFF2-40B4-BE49-F238E27FC236}">
                    <a16:creationId xmlns:a16="http://schemas.microsoft.com/office/drawing/2014/main" id="{D422D74B-F8D3-141E-EFDC-62B12218FE8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F78CD55-2ADC-D665-1BF5-57E780978C68}"/>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AD4F5DB-3083-3FEE-C70F-B342800C9496}"/>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6ADDBC-C05F-5917-DC59-5D9C9B290B6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AF06455-E2DF-061D-5CDC-632B6BE029F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5F0043E-EAEE-073A-E8B6-ED91A304BE8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4DCFF87-FF8E-2DE5-A0F4-F1A3B60BD84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1ED311E-673F-48B0-307B-5299FD4C2B31}"/>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93B97C3-2B95-A3E3-797C-78486F81706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6B84416-74A7-20CE-9A82-492E7AF07FB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C37209B-CC18-6277-7C17-55C1BAEEEF85}"/>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BCDA077A-48A2-3B72-29C3-FE9045A71D00}"/>
              </a:ext>
            </a:extLst>
          </p:cNvPr>
          <p:cNvGrpSpPr/>
          <p:nvPr/>
        </p:nvGrpSpPr>
        <p:grpSpPr>
          <a:xfrm rot="10617759">
            <a:off x="6003026" y="4392929"/>
            <a:ext cx="6007491" cy="1870764"/>
            <a:chOff x="7122196" y="149065"/>
            <a:chExt cx="4849016" cy="1510009"/>
          </a:xfrm>
        </p:grpSpPr>
        <p:sp>
          <p:nvSpPr>
            <p:cNvPr id="84" name="Oval 83">
              <a:extLst>
                <a:ext uri="{FF2B5EF4-FFF2-40B4-BE49-F238E27FC236}">
                  <a16:creationId xmlns:a16="http://schemas.microsoft.com/office/drawing/2014/main" id="{F0144130-ACFE-4DB3-1443-FF481ACD024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A2529A-85CC-6650-00FB-E536FEE353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D75527-7F8C-3FB1-2F3F-8C625DAEA86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A2768D-E2C5-BD51-A23B-0780D46991C9}"/>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7A23E9-FFD7-29B1-40CC-3C095EBC375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CAA0DB1-3906-70E2-5DBE-E8861E0007C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4E443EB-6146-1F46-6BB6-2718CFC86F2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E62BFFB-B147-9CAC-478D-2995DE1CB9C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6FFDA89-6762-44A5-72D6-C2F3182EA58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96D1CD0-7571-0982-B939-57EA268B968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E11B502-785C-06DE-A431-708AD34C4B4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53EF74BE-A86C-150A-2D19-208C83E5158F}"/>
              </a:ext>
            </a:extLst>
          </p:cNvPr>
          <p:cNvGrpSpPr/>
          <p:nvPr/>
        </p:nvGrpSpPr>
        <p:grpSpPr>
          <a:xfrm rot="5111706">
            <a:off x="-1611437" y="3055764"/>
            <a:ext cx="4849016" cy="1510009"/>
            <a:chOff x="7122196" y="149065"/>
            <a:chExt cx="4849016" cy="1510009"/>
          </a:xfrm>
        </p:grpSpPr>
        <p:sp>
          <p:nvSpPr>
            <p:cNvPr id="96" name="Oval 95">
              <a:extLst>
                <a:ext uri="{FF2B5EF4-FFF2-40B4-BE49-F238E27FC236}">
                  <a16:creationId xmlns:a16="http://schemas.microsoft.com/office/drawing/2014/main" id="{FD00CDAE-4712-97F3-D60B-844200F82D0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3BACAC9-94E3-B624-B5CE-B6B9A35FF27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A2927A3-25AE-9118-86DF-8874BA03A89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38200F1-1850-6205-B27D-13E3650BF682}"/>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D7A018C-A774-F2F3-D6CB-B33DA3AB101E}"/>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34ECEE5-1E93-FCF3-569D-E3082FB60F5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4B4AC8D-3BCB-B8D4-D957-D72A27BB43E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ECD656D-877D-D2F2-04E5-642A9FFCFC22}"/>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8943D6F-4FFC-100A-5D58-3608A779931A}"/>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BB0C44E-6EAB-1210-37C5-477993C4CF0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A4B50E9-8BD3-493E-A4A0-145C3FF6513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FF58F1-FEC8-2F24-87F8-4EE7657A7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200" b="90950" l="36600" r="64300">
                        <a14:foregroundMark x1="51033" y1="39450" x2="50867" y2="45200"/>
                        <a14:foregroundMark x1="49667" y1="38200" x2="50600" y2="38200"/>
                        <a14:foregroundMark x1="39333" y1="61600" x2="41600" y2="61050"/>
                        <a14:foregroundMark x1="36900" y1="58950" x2="36900" y2="58950"/>
                        <a14:foregroundMark x1="46700" y1="49650" x2="48900" y2="57000"/>
                        <a14:foregroundMark x1="36633" y1="60950" x2="36633" y2="60950"/>
                        <a14:foregroundMark x1="61667" y1="54800" x2="61533" y2="59550"/>
                        <a14:foregroundMark x1="45200" y1="89700" x2="46567" y2="86800"/>
                        <a14:foregroundMark x1="54767" y1="90950" x2="53000" y2="88500"/>
                        <a14:foregroundMark x1="64300" y1="54150" x2="63267" y2="54350"/>
                        <a14:foregroundMark x1="64000" y1="54150" x2="63000" y2="54650"/>
                        <a14:foregroundMark x1="45200" y1="88650" x2="45000" y2="89300"/>
                        <a14:foregroundMark x1="45100" y1="88500" x2="45267" y2="89150"/>
                        <a14:foregroundMark x1="44633" y1="90850" x2="49567" y2="90550"/>
                        <a14:foregroundMark x1="55667" y1="88050" x2="55967" y2="88750"/>
                      </a14:backgroundRemoval>
                    </a14:imgEffect>
                    <a14:imgEffect>
                      <a14:saturation sat="200000"/>
                    </a14:imgEffect>
                  </a14:imgLayer>
                </a14:imgProps>
              </a:ext>
              <a:ext uri="{28A0092B-C50C-407E-A947-70E740481C1C}">
                <a14:useLocalDpi xmlns:a14="http://schemas.microsoft.com/office/drawing/2010/main" val="0"/>
              </a:ext>
            </a:extLst>
          </a:blip>
          <a:srcRect l="34907" t="35345" r="33118" b="7803"/>
          <a:stretch/>
        </p:blipFill>
        <p:spPr>
          <a:xfrm>
            <a:off x="-41702" y="1334709"/>
            <a:ext cx="4672282" cy="5538187"/>
          </a:xfrm>
          <a:prstGeom prst="rect">
            <a:avLst/>
          </a:prstGeom>
          <a:effectLst>
            <a:outerShdw blurRad="63500" sx="102000" sy="102000" algn="ctr" rotWithShape="0">
              <a:prstClr val="black">
                <a:alpha val="40000"/>
              </a:prstClr>
            </a:outerShdw>
          </a:effectLst>
        </p:spPr>
      </p:pic>
      <p:grpSp>
        <p:nvGrpSpPr>
          <p:cNvPr id="116" name="组合 19">
            <a:extLst>
              <a:ext uri="{FF2B5EF4-FFF2-40B4-BE49-F238E27FC236}">
                <a16:creationId xmlns:a16="http://schemas.microsoft.com/office/drawing/2014/main" id="{39522376-5F8E-E844-200F-A99AA77C81FC}"/>
              </a:ext>
            </a:extLst>
          </p:cNvPr>
          <p:cNvGrpSpPr/>
          <p:nvPr/>
        </p:nvGrpSpPr>
        <p:grpSpPr>
          <a:xfrm>
            <a:off x="4776778" y="4597953"/>
            <a:ext cx="6876237" cy="1492274"/>
            <a:chOff x="692006" y="116442"/>
            <a:chExt cx="11208026" cy="2924302"/>
          </a:xfrm>
        </p:grpSpPr>
        <p:sp>
          <p:nvSpPr>
            <p:cNvPr id="117" name="矩形 16">
              <a:extLst>
                <a:ext uri="{FF2B5EF4-FFF2-40B4-BE49-F238E27FC236}">
                  <a16:creationId xmlns:a16="http://schemas.microsoft.com/office/drawing/2014/main" id="{A85C54A8-DA97-306B-9A43-4F07CE08AAE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8" name="矩形 16">
              <a:extLst>
                <a:ext uri="{FF2B5EF4-FFF2-40B4-BE49-F238E27FC236}">
                  <a16:creationId xmlns:a16="http://schemas.microsoft.com/office/drawing/2014/main" id="{BBA0957E-5CB3-3879-98F5-6163D91AF66F}"/>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19" name="TextBox 16">
            <a:extLst>
              <a:ext uri="{FF2B5EF4-FFF2-40B4-BE49-F238E27FC236}">
                <a16:creationId xmlns:a16="http://schemas.microsoft.com/office/drawing/2014/main" id="{4A17E422-CCBD-3A52-256A-C8EA5E728265}"/>
              </a:ext>
            </a:extLst>
          </p:cNvPr>
          <p:cNvSpPr txBox="1"/>
          <p:nvPr/>
        </p:nvSpPr>
        <p:spPr>
          <a:xfrm>
            <a:off x="5109555" y="5053276"/>
            <a:ext cx="6319933" cy="641201"/>
          </a:xfrm>
          <a:prstGeom prst="rect">
            <a:avLst/>
          </a:prstGeom>
        </p:spPr>
        <p:txBody>
          <a:bodyPr wrap="square" lIns="0" tIns="0" rIns="0" bIns="0" rtlCol="0" anchor="t">
            <a:spAutoFit/>
          </a:bodyPr>
          <a:lstStyle/>
          <a:p>
            <a:pPr algn="ctr">
              <a:lnSpc>
                <a:spcPts val="5040"/>
              </a:lnSpc>
            </a:pPr>
            <a:r>
              <a:rPr lang="vi-VN" sz="6000" b="1" spc="144">
                <a:ln w="28575">
                  <a:solidFill>
                    <a:schemeClr val="tx1"/>
                  </a:solidFill>
                </a:ln>
                <a:solidFill>
                  <a:srgbClr val="66C714"/>
                </a:solidFill>
                <a:latin typeface="iCiel Soup of Justice" pitchFamily="2" charset="0"/>
              </a:rPr>
              <a:t>ĐỒNG TÌNH</a:t>
            </a:r>
            <a:endParaRPr lang="en-US" sz="6000" b="1" spc="144" dirty="0">
              <a:ln w="28575">
                <a:solidFill>
                  <a:schemeClr val="tx1"/>
                </a:solidFill>
              </a:ln>
              <a:solidFill>
                <a:srgbClr val="66C714"/>
              </a:solidFill>
              <a:latin typeface="iCiel Soup of Justice" pitchFamily="2" charset="0"/>
            </a:endParaRPr>
          </a:p>
        </p:txBody>
      </p:sp>
      <p:grpSp>
        <p:nvGrpSpPr>
          <p:cNvPr id="11" name="Group 10">
            <a:extLst>
              <a:ext uri="{FF2B5EF4-FFF2-40B4-BE49-F238E27FC236}">
                <a16:creationId xmlns:a16="http://schemas.microsoft.com/office/drawing/2014/main" id="{ACA5385D-263A-F3AC-9FAC-67B699291D57}"/>
              </a:ext>
            </a:extLst>
          </p:cNvPr>
          <p:cNvGrpSpPr/>
          <p:nvPr/>
        </p:nvGrpSpPr>
        <p:grpSpPr>
          <a:xfrm rot="244862">
            <a:off x="2813829" y="704991"/>
            <a:ext cx="2130118" cy="3072725"/>
            <a:chOff x="6049137" y="1581212"/>
            <a:chExt cx="2130118" cy="3072725"/>
          </a:xfrm>
        </p:grpSpPr>
        <p:sp>
          <p:nvSpPr>
            <p:cNvPr id="12" name="Rectangle 11">
              <a:extLst>
                <a:ext uri="{FF2B5EF4-FFF2-40B4-BE49-F238E27FC236}">
                  <a16:creationId xmlns:a16="http://schemas.microsoft.com/office/drawing/2014/main" id="{16FBE5E6-E58E-CA9F-6618-BF85B74B5D3F}"/>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4" descr="Free Vector | Cross and check mark symbol set">
              <a:extLst>
                <a:ext uri="{FF2B5EF4-FFF2-40B4-BE49-F238E27FC236}">
                  <a16:creationId xmlns:a16="http://schemas.microsoft.com/office/drawing/2014/main" id="{9E519352-F197-C1BF-8D28-513ACDD826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B6FA0398-41B5-F8A8-1A2C-6FCAC92CD1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17" b="95802" l="3156" r="98225">
                        <a14:foregroundMark x1="48915" y1="6489" x2="50493" y2="16412"/>
                        <a14:foregroundMark x1="53057" y1="6107" x2="53649" y2="13359"/>
                        <a14:foregroundMark x1="47732" y1="3817" x2="47732" y2="3817"/>
                        <a14:foregroundMark x1="79093" y1="15267" x2="88955" y2="16031"/>
                        <a14:foregroundMark x1="88955" y1="16031" x2="93688" y2="35878"/>
                        <a14:foregroundMark x1="93688" y1="35878" x2="89546" y2="84351"/>
                        <a14:foregroundMark x1="83235" y1="89313" x2="87574" y2="83206"/>
                        <a14:foregroundMark x1="96844" y1="72901" x2="96844" y2="72901"/>
                        <a14:foregroundMark x1="97633" y1="73282" x2="97633" y2="73282"/>
                        <a14:foregroundMark x1="86391" y1="95802" x2="86391" y2="95802"/>
                        <a14:foregroundMark x1="98422" y1="83588" x2="98422" y2="83588"/>
                        <a14:foregroundMark x1="3156" y1="16031" x2="80276" y2="72901"/>
                      </a14:backgroundRemoval>
                    </a14:imgEffect>
                    <a14:imgEffect>
                      <a14:colorTemperature colorTemp="8800"/>
                    </a14:imgEffect>
                    <a14:imgEffect>
                      <a14:saturation sat="200000"/>
                    </a14:imgEffect>
                  </a14:imgLayer>
                </a14:imgProps>
              </a:ext>
            </a:extLst>
          </a:blip>
          <a:stretch>
            <a:fillRect/>
          </a:stretch>
        </p:blipFill>
        <p:spPr>
          <a:xfrm>
            <a:off x="4892989" y="1032583"/>
            <a:ext cx="6954392" cy="3593789"/>
          </a:xfrm>
          <a:prstGeom prst="rect">
            <a:avLst/>
          </a:prstGeom>
        </p:spPr>
      </p:pic>
    </p:spTree>
    <p:extLst>
      <p:ext uri="{BB962C8B-B14F-4D97-AF65-F5344CB8AC3E}">
        <p14:creationId xmlns:p14="http://schemas.microsoft.com/office/powerpoint/2010/main" val="6352028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C98EF42-E4D9-3694-E692-7F22BCFF8E19}"/>
              </a:ext>
            </a:extLst>
          </p:cNvPr>
          <p:cNvGrpSpPr/>
          <p:nvPr/>
        </p:nvGrpSpPr>
        <p:grpSpPr>
          <a:xfrm>
            <a:off x="-678288" y="917586"/>
            <a:ext cx="9811794" cy="4522688"/>
            <a:chOff x="9300091" y="4474247"/>
            <a:chExt cx="2928034" cy="1383994"/>
          </a:xfrm>
        </p:grpSpPr>
        <p:sp>
          <p:nvSpPr>
            <p:cNvPr id="17" name="Speech Bubble: Rectangle with Corners Rounded 11">
              <a:extLst>
                <a:ext uri="{FF2B5EF4-FFF2-40B4-BE49-F238E27FC236}">
                  <a16:creationId xmlns:a16="http://schemas.microsoft.com/office/drawing/2014/main" id="{43A2326F-477C-0B3B-D604-D49E092BD95A}"/>
                </a:ext>
              </a:extLst>
            </p:cNvPr>
            <p:cNvSpPr/>
            <p:nvPr/>
          </p:nvSpPr>
          <p:spPr>
            <a:xfrm flipH="1" flipV="1">
              <a:off x="9710464" y="4474247"/>
              <a:ext cx="2122559" cy="1383994"/>
            </a:xfrm>
            <a:prstGeom prst="wedgeEllipseCallout">
              <a:avLst>
                <a:gd name="adj1" fmla="val -56855"/>
                <a:gd name="adj2" fmla="val -117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
              <a:extLst>
                <a:ext uri="{FF2B5EF4-FFF2-40B4-BE49-F238E27FC236}">
                  <a16:creationId xmlns:a16="http://schemas.microsoft.com/office/drawing/2014/main" id="{3C9BDACB-0BDF-46B7-4CDD-677F38084AC5}"/>
                </a:ext>
              </a:extLst>
            </p:cNvPr>
            <p:cNvSpPr/>
            <p:nvPr/>
          </p:nvSpPr>
          <p:spPr>
            <a:xfrm>
              <a:off x="9300091" y="4481012"/>
              <a:ext cx="2928034" cy="1205198"/>
            </a:xfrm>
            <a:prstGeom prst="wedgeEllipseCallout">
              <a:avLst/>
            </a:prstGeom>
            <a:noFill/>
          </p:spPr>
          <p:txBody>
            <a:bodyPr wrap="square" lIns="91440" tIns="45720" rIns="91440" bIns="45720">
              <a:spAutoFit/>
            </a:bodyPr>
            <a:lstStyle/>
            <a:p>
              <a:pPr algn="ctr"/>
              <a:r>
                <a:rPr lang="vi-VN" sz="4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Bài 2:</a:t>
              </a:r>
            </a:p>
            <a:p>
              <a:pPr algn="ctr"/>
              <a:r>
                <a:rPr lang="vi-VN" sz="4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 Quan sát tranh và chọn cách thiết lập bạn bè.</a:t>
              </a:r>
            </a:p>
            <a:p>
              <a:pPr algn="ctr"/>
              <a:r>
                <a:rPr lang="vi-VN" sz="440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 Vì sao em chọn cách đó ?</a:t>
              </a:r>
              <a:endParaRPr lang="vi-VN" sz="4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pic>
        <p:nvPicPr>
          <p:cNvPr id="72" name="Picture 71">
            <a:extLst>
              <a:ext uri="{FF2B5EF4-FFF2-40B4-BE49-F238E27FC236}">
                <a16:creationId xmlns:a16="http://schemas.microsoft.com/office/drawing/2014/main" id="{EC9791C0-8F33-B876-C8FB-228CE3305E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50" b="92150" l="10067" r="27300">
                        <a14:foregroundMark x1="24200" y1="52050" x2="21633" y2="59650"/>
                        <a14:foregroundMark x1="27300" y1="67250" x2="27300" y2="67250"/>
                        <a14:foregroundMark x1="10067" y1="63050" x2="11800" y2="65050"/>
                        <a14:foregroundMark x1="18033" y1="93350" x2="16467" y2="91350"/>
                        <a14:foregroundMark x1="16467" y1="91350" x2="16400" y2="89700"/>
                        <a14:foregroundMark x1="25033" y1="92650" x2="22800" y2="92150"/>
                        <a14:foregroundMark x1="22800" y1="92150" x2="22233" y2="90500"/>
                        <a14:foregroundMark x1="22100" y1="69800" x2="21033" y2="79800"/>
                        <a14:foregroundMark x1="18300" y1="71350" x2="22933" y2="74050"/>
                        <a14:foregroundMark x1="22933" y1="74050" x2="24533" y2="76150"/>
                        <a14:foregroundMark x1="24533" y1="76150" x2="25033" y2="76450"/>
                        <a14:foregroundMark x1="12267" y1="65000" x2="15000" y2="70750"/>
                        <a14:foregroundMark x1="15000" y1="70750" x2="15500" y2="71350"/>
                        <a14:foregroundMark x1="16333" y1="71700" x2="16333" y2="76100"/>
                        <a14:foregroundMark x1="15900" y1="75850" x2="15300" y2="78600"/>
                        <a14:foregroundMark x1="11800" y1="65150" x2="12867" y2="67700"/>
                        <a14:foregroundMark x1="19367" y1="75850" x2="19800" y2="80700"/>
                        <a14:backgroundMark x1="12733" y1="60400" x2="11667" y2="59350"/>
                        <a14:backgroundMark x1="12267" y1="78200" x2="12567" y2="81700"/>
                        <a14:backgroundMark x1="18300" y1="91050" x2="18300" y2="91050"/>
                        <a14:backgroundMark x1="24900" y1="90700" x2="24900" y2="90700"/>
                      </a14:backgroundRemoval>
                    </a14:imgEffect>
                    <a14:imgEffect>
                      <a14:saturation sat="200000"/>
                    </a14:imgEffect>
                  </a14:imgLayer>
                </a14:imgProps>
              </a:ext>
              <a:ext uri="{28A0092B-C50C-407E-A947-70E740481C1C}">
                <a14:useLocalDpi xmlns:a14="http://schemas.microsoft.com/office/drawing/2010/main" val="0"/>
              </a:ext>
            </a:extLst>
          </a:blip>
          <a:srcRect l="9166" t="50037" r="70729" b="6483"/>
          <a:stretch/>
        </p:blipFill>
        <p:spPr>
          <a:xfrm flipH="1">
            <a:off x="8044584" y="1202767"/>
            <a:ext cx="3801778" cy="55155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354740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10E120A-542B-158D-8117-879698F8F055}"/>
              </a:ext>
            </a:extLst>
          </p:cNvPr>
          <p:cNvGrpSpPr/>
          <p:nvPr/>
        </p:nvGrpSpPr>
        <p:grpSpPr>
          <a:xfrm>
            <a:off x="1170764" y="175926"/>
            <a:ext cx="10789320" cy="1943469"/>
            <a:chOff x="2125136" y="2200176"/>
            <a:chExt cx="8187316" cy="1472533"/>
          </a:xfrm>
        </p:grpSpPr>
        <p:sp>
          <p:nvSpPr>
            <p:cNvPr id="14" name="TextBox 13">
              <a:extLst>
                <a:ext uri="{FF2B5EF4-FFF2-40B4-BE49-F238E27FC236}">
                  <a16:creationId xmlns:a16="http://schemas.microsoft.com/office/drawing/2014/main" id="{136DBD8F-34DE-D525-16FF-EA3D759D1597}"/>
                </a:ext>
              </a:extLst>
            </p:cNvPr>
            <p:cNvSpPr txBox="1"/>
            <p:nvPr/>
          </p:nvSpPr>
          <p:spPr>
            <a:xfrm>
              <a:off x="2199633" y="2203568"/>
              <a:ext cx="7423052" cy="1469141"/>
            </a:xfrm>
            <a:prstGeom prst="rect">
              <a:avLst/>
            </a:prstGeom>
            <a:noFill/>
          </p:spPr>
          <p:txBody>
            <a:bodyPr wrap="square">
              <a:spAutoFit/>
            </a:bodyPr>
            <a:lstStyle/>
            <a:p>
              <a:pPr algn="just"/>
              <a:r>
                <a:rPr lang="vi-VN" sz="12000">
                  <a:ln w="76200">
                    <a:solidFill>
                      <a:srgbClr val="FFFF66"/>
                    </a:solidFill>
                  </a:ln>
                  <a:solidFill>
                    <a:srgbClr val="FFFF66"/>
                  </a:solidFill>
                  <a:latin typeface="#9Slide05 SVNClementine" panose="020F0502020204030203" pitchFamily="34" charset="0"/>
                </a:rPr>
                <a:t>THẢO LUẬN NHÓM</a:t>
              </a:r>
            </a:p>
          </p:txBody>
        </p:sp>
        <p:sp>
          <p:nvSpPr>
            <p:cNvPr id="15" name="TextBox 14">
              <a:extLst>
                <a:ext uri="{FF2B5EF4-FFF2-40B4-BE49-F238E27FC236}">
                  <a16:creationId xmlns:a16="http://schemas.microsoft.com/office/drawing/2014/main" id="{7F98F164-07E7-95B7-4EAC-ADF7173B8A56}"/>
                </a:ext>
              </a:extLst>
            </p:cNvPr>
            <p:cNvSpPr txBox="1"/>
            <p:nvPr/>
          </p:nvSpPr>
          <p:spPr>
            <a:xfrm>
              <a:off x="2125136" y="2200176"/>
              <a:ext cx="8187316" cy="1469141"/>
            </a:xfrm>
            <a:prstGeom prst="rect">
              <a:avLst/>
            </a:prstGeom>
            <a:noFill/>
          </p:spPr>
          <p:txBody>
            <a:bodyPr wrap="square">
              <a:spAutoFit/>
            </a:bodyPr>
            <a:lstStyle/>
            <a:p>
              <a:pPr algn="just"/>
              <a:r>
                <a:rPr lang="vi-VN" sz="12000">
                  <a:ln w="38100">
                    <a:solidFill>
                      <a:sysClr val="windowText" lastClr="000000"/>
                    </a:solidFill>
                  </a:ln>
                  <a:solidFill>
                    <a:srgbClr val="FFC000"/>
                  </a:solidFill>
                  <a:latin typeface="#9Slide05 SVNClementine" panose="020F0502020204030203" pitchFamily="34" charset="0"/>
                </a:rPr>
                <a:t>THẢO LUẬN NHÓM</a:t>
              </a:r>
            </a:p>
          </p:txBody>
        </p:sp>
      </p:grpSp>
      <p:grpSp>
        <p:nvGrpSpPr>
          <p:cNvPr id="84" name="Group 83">
            <a:extLst>
              <a:ext uri="{FF2B5EF4-FFF2-40B4-BE49-F238E27FC236}">
                <a16:creationId xmlns:a16="http://schemas.microsoft.com/office/drawing/2014/main" id="{3C623BE1-969E-5A99-781D-041C52E24630}"/>
              </a:ext>
            </a:extLst>
          </p:cNvPr>
          <p:cNvGrpSpPr/>
          <p:nvPr/>
        </p:nvGrpSpPr>
        <p:grpSpPr>
          <a:xfrm rot="10617759">
            <a:off x="7952713" y="5345322"/>
            <a:ext cx="4124633" cy="1284432"/>
            <a:chOff x="7122196" y="149065"/>
            <a:chExt cx="4849016" cy="1510009"/>
          </a:xfrm>
        </p:grpSpPr>
        <p:sp>
          <p:nvSpPr>
            <p:cNvPr id="85" name="Oval 84">
              <a:extLst>
                <a:ext uri="{FF2B5EF4-FFF2-40B4-BE49-F238E27FC236}">
                  <a16:creationId xmlns:a16="http://schemas.microsoft.com/office/drawing/2014/main" id="{AD07D92D-1849-706A-C49E-7F87E80B76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7AE981-7080-A4D8-37C2-E4217422A66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04E4D2C-C27A-EFAE-5327-73395EE1DD94}"/>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1834EA-B831-A277-6D8F-0BF5B93F8112}"/>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9A50AD7-BD0A-6736-848F-05F1098C46D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5B184E2-D818-42BF-1341-2E9A076007B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DCBA421-D6EB-A45A-ADFE-F4DA4368065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49201E8-6564-CFE7-82DA-49EAF4C34781}"/>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7D0295BF-05D4-729F-684C-A4FF2C0E5A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314C0C0-2AC1-FF9C-F58D-FC12E150118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882135E-905C-324E-2E6F-766B1F64FEE5}"/>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5BA49108-8475-E53C-0F6E-C3E3F14007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200" b="90950" l="36600" r="64300">
                        <a14:foregroundMark x1="51033" y1="39450" x2="50867" y2="45200"/>
                        <a14:foregroundMark x1="49667" y1="38200" x2="50600" y2="38200"/>
                        <a14:foregroundMark x1="39333" y1="61600" x2="41600" y2="61050"/>
                        <a14:foregroundMark x1="36900" y1="58950" x2="36900" y2="58950"/>
                        <a14:foregroundMark x1="46700" y1="49650" x2="48900" y2="57000"/>
                        <a14:foregroundMark x1="36633" y1="60950" x2="36633" y2="60950"/>
                        <a14:foregroundMark x1="61667" y1="54800" x2="61533" y2="59550"/>
                        <a14:foregroundMark x1="45200" y1="89700" x2="46567" y2="86800"/>
                        <a14:foregroundMark x1="54767" y1="90950" x2="53000" y2="88500"/>
                        <a14:foregroundMark x1="64300" y1="54150" x2="63267" y2="54350"/>
                        <a14:foregroundMark x1="64000" y1="54150" x2="63000" y2="54650"/>
                        <a14:foregroundMark x1="45200" y1="88650" x2="45000" y2="89300"/>
                        <a14:foregroundMark x1="45100" y1="88500" x2="45267" y2="89150"/>
                        <a14:foregroundMark x1="44633" y1="90850" x2="49567" y2="90550"/>
                        <a14:foregroundMark x1="55667" y1="88050" x2="55967" y2="88750"/>
                      </a14:backgroundRemoval>
                    </a14:imgEffect>
                    <a14:imgEffect>
                      <a14:saturation sat="200000"/>
                    </a14:imgEffect>
                  </a14:imgLayer>
                </a14:imgProps>
              </a:ext>
              <a:ext uri="{28A0092B-C50C-407E-A947-70E740481C1C}">
                <a14:useLocalDpi xmlns:a14="http://schemas.microsoft.com/office/drawing/2010/main" val="0"/>
              </a:ext>
            </a:extLst>
          </a:blip>
          <a:srcRect l="34907" t="35345" r="33118" b="7803"/>
          <a:stretch/>
        </p:blipFill>
        <p:spPr>
          <a:xfrm>
            <a:off x="5119902" y="1385971"/>
            <a:ext cx="4672282" cy="5538187"/>
          </a:xfrm>
          <a:prstGeom prst="rect">
            <a:avLst/>
          </a:prstGeom>
          <a:effectLst/>
        </p:spPr>
      </p:pic>
      <p:pic>
        <p:nvPicPr>
          <p:cNvPr id="20" name="Picture 19">
            <a:extLst>
              <a:ext uri="{FF2B5EF4-FFF2-40B4-BE49-F238E27FC236}">
                <a16:creationId xmlns:a16="http://schemas.microsoft.com/office/drawing/2014/main" id="{033BA618-49D1-02C6-66CE-8596955DFB6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2055643" y="1748206"/>
            <a:ext cx="4366058" cy="5538187"/>
          </a:xfrm>
          <a:prstGeom prst="rect">
            <a:avLst/>
          </a:prstGeom>
          <a:effectLst/>
        </p:spPr>
      </p:pic>
      <p:grpSp>
        <p:nvGrpSpPr>
          <p:cNvPr id="71" name="Group 70">
            <a:extLst>
              <a:ext uri="{FF2B5EF4-FFF2-40B4-BE49-F238E27FC236}">
                <a16:creationId xmlns:a16="http://schemas.microsoft.com/office/drawing/2014/main" id="{DD871BE1-B5ED-F077-BB72-AD7900CC8EF8}"/>
              </a:ext>
            </a:extLst>
          </p:cNvPr>
          <p:cNvGrpSpPr/>
          <p:nvPr/>
        </p:nvGrpSpPr>
        <p:grpSpPr>
          <a:xfrm>
            <a:off x="226742" y="2396984"/>
            <a:ext cx="2189221" cy="1635426"/>
            <a:chOff x="228100" y="3941545"/>
            <a:chExt cx="2435192" cy="1819175"/>
          </a:xfrm>
        </p:grpSpPr>
        <p:sp>
          <p:nvSpPr>
            <p:cNvPr id="76" name="Speech Bubble: Oval 75">
              <a:extLst>
                <a:ext uri="{FF2B5EF4-FFF2-40B4-BE49-F238E27FC236}">
                  <a16:creationId xmlns:a16="http://schemas.microsoft.com/office/drawing/2014/main" id="{13997D7B-8455-826D-7E78-3105A01BDD02}"/>
                </a:ext>
              </a:extLst>
            </p:cNvPr>
            <p:cNvSpPr/>
            <p:nvPr/>
          </p:nvSpPr>
          <p:spPr>
            <a:xfrm>
              <a:off x="228100" y="3941545"/>
              <a:ext cx="2435192" cy="1819175"/>
            </a:xfrm>
            <a:prstGeom prst="wedgeEllipseCallout">
              <a:avLst>
                <a:gd name="adj1" fmla="val 74615"/>
                <a:gd name="adj2" fmla="val 167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94DEA7AF-085D-C543-4186-913CB6681231}"/>
                </a:ext>
              </a:extLst>
            </p:cNvPr>
            <p:cNvSpPr txBox="1"/>
            <p:nvPr/>
          </p:nvSpPr>
          <p:spPr>
            <a:xfrm>
              <a:off x="338728" y="4287044"/>
              <a:ext cx="2189222" cy="1077218"/>
            </a:xfrm>
            <a:prstGeom prst="rect">
              <a:avLst/>
            </a:prstGeom>
            <a:noFill/>
          </p:spPr>
          <p:txBody>
            <a:bodyPr wrap="square">
              <a:spAutoFit/>
            </a:bodyPr>
            <a:lstStyle/>
            <a:p>
              <a:pPr algn="ctr"/>
              <a:r>
                <a:rPr lang="vi-VN" sz="32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Quan sát tranh</a:t>
              </a:r>
              <a:endParaRPr lang="en-029" sz="32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grpSp>
        <p:nvGrpSpPr>
          <p:cNvPr id="78" name="Group 77">
            <a:extLst>
              <a:ext uri="{FF2B5EF4-FFF2-40B4-BE49-F238E27FC236}">
                <a16:creationId xmlns:a16="http://schemas.microsoft.com/office/drawing/2014/main" id="{C8FFFC14-26D5-896A-CF44-6B92EC16EF3B}"/>
              </a:ext>
            </a:extLst>
          </p:cNvPr>
          <p:cNvGrpSpPr/>
          <p:nvPr/>
        </p:nvGrpSpPr>
        <p:grpSpPr>
          <a:xfrm>
            <a:off x="8839560" y="3214698"/>
            <a:ext cx="3085052" cy="2174436"/>
            <a:chOff x="8960092" y="2337201"/>
            <a:chExt cx="3085052" cy="2174436"/>
          </a:xfrm>
        </p:grpSpPr>
        <p:sp>
          <p:nvSpPr>
            <p:cNvPr id="79" name="Speech Bubble: Oval 78">
              <a:extLst>
                <a:ext uri="{FF2B5EF4-FFF2-40B4-BE49-F238E27FC236}">
                  <a16:creationId xmlns:a16="http://schemas.microsoft.com/office/drawing/2014/main" id="{74476605-A189-A5B3-BB8E-297FE2876FED}"/>
                </a:ext>
              </a:extLst>
            </p:cNvPr>
            <p:cNvSpPr/>
            <p:nvPr/>
          </p:nvSpPr>
          <p:spPr>
            <a:xfrm>
              <a:off x="8960092" y="2337201"/>
              <a:ext cx="3085052" cy="2174436"/>
            </a:xfrm>
            <a:prstGeom prst="wedgeEllipseCallout">
              <a:avLst>
                <a:gd name="adj1" fmla="val -60221"/>
                <a:gd name="adj2" fmla="val -36841"/>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76BA4040-31BA-7D6F-9BEA-0904CD728B50}"/>
                </a:ext>
              </a:extLst>
            </p:cNvPr>
            <p:cNvSpPr txBox="1"/>
            <p:nvPr/>
          </p:nvSpPr>
          <p:spPr>
            <a:xfrm>
              <a:off x="9153277" y="2789868"/>
              <a:ext cx="2777798" cy="1569660"/>
            </a:xfrm>
            <a:prstGeom prst="rect">
              <a:avLst/>
            </a:prstGeom>
            <a:noFill/>
          </p:spPr>
          <p:txBody>
            <a:bodyPr wrap="square">
              <a:spAutoFit/>
            </a:bodyPr>
            <a:lstStyle/>
            <a:p>
              <a:pPr algn="ctr"/>
              <a:r>
                <a:rPr lang="vi-VN" sz="3200" b="1">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Trả lời câu hỏi trong SGK</a:t>
              </a:r>
              <a:endParaRPr lang="en-029" sz="3200" b="1">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grpSp>
      <p:grpSp>
        <p:nvGrpSpPr>
          <p:cNvPr id="81" name="Group 80">
            <a:extLst>
              <a:ext uri="{FF2B5EF4-FFF2-40B4-BE49-F238E27FC236}">
                <a16:creationId xmlns:a16="http://schemas.microsoft.com/office/drawing/2014/main" id="{930D1237-302D-5DD6-2E00-4C228A94EED3}"/>
              </a:ext>
            </a:extLst>
          </p:cNvPr>
          <p:cNvGrpSpPr/>
          <p:nvPr/>
        </p:nvGrpSpPr>
        <p:grpSpPr>
          <a:xfrm>
            <a:off x="391892" y="4471773"/>
            <a:ext cx="2617797" cy="1608081"/>
            <a:chOff x="679030" y="2098307"/>
            <a:chExt cx="2207958" cy="1356322"/>
          </a:xfrm>
        </p:grpSpPr>
        <p:sp>
          <p:nvSpPr>
            <p:cNvPr id="82" name="Speech Bubble: Oval 81">
              <a:extLst>
                <a:ext uri="{FF2B5EF4-FFF2-40B4-BE49-F238E27FC236}">
                  <a16:creationId xmlns:a16="http://schemas.microsoft.com/office/drawing/2014/main" id="{972B95AA-F2B6-867C-E695-BC6F3E4122F7}"/>
                </a:ext>
              </a:extLst>
            </p:cNvPr>
            <p:cNvSpPr/>
            <p:nvPr/>
          </p:nvSpPr>
          <p:spPr>
            <a:xfrm>
              <a:off x="679030" y="2098307"/>
              <a:ext cx="2189221" cy="1356322"/>
            </a:xfrm>
            <a:prstGeom prst="wedgeEllipseCallout">
              <a:avLst>
                <a:gd name="adj1" fmla="val 61287"/>
                <a:gd name="adj2" fmla="val -3848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EB9A98F-7111-996C-E114-DE76989C514E}"/>
                </a:ext>
              </a:extLst>
            </p:cNvPr>
            <p:cNvSpPr txBox="1"/>
            <p:nvPr/>
          </p:nvSpPr>
          <p:spPr>
            <a:xfrm>
              <a:off x="697766" y="2377411"/>
              <a:ext cx="2189222" cy="1077218"/>
            </a:xfrm>
            <a:prstGeom prst="rect">
              <a:avLst/>
            </a:prstGeom>
            <a:noFill/>
          </p:spPr>
          <p:txBody>
            <a:bodyPr wrap="square">
              <a:spAutoFit/>
            </a:bodyPr>
            <a:lstStyle/>
            <a:p>
              <a:pPr algn="ctr"/>
              <a:r>
                <a:rPr lang="vi-VN" sz="32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Thảo luận nhóm đôi</a:t>
              </a:r>
              <a:endParaRPr lang="en-029" sz="32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602282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righ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wipe(right)">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left)">
                                      <p:cBhvr>
                                        <p:cTn id="1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2F1661C-1EBE-A5FB-8476-483BC3D5C7A6}"/>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4434953" y="202030"/>
            <a:ext cx="7636474" cy="6661149"/>
          </a:xfrm>
          <a:prstGeom prst="rect">
            <a:avLst/>
          </a:prstGeom>
        </p:spPr>
      </p:pic>
      <p:pic>
        <p:nvPicPr>
          <p:cNvPr id="18" name="Picture 17">
            <a:extLst>
              <a:ext uri="{FF2B5EF4-FFF2-40B4-BE49-F238E27FC236}">
                <a16:creationId xmlns:a16="http://schemas.microsoft.com/office/drawing/2014/main" id="{CDB1DBD4-FCBE-3163-8E75-7132BBEFDDF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contrast="20000"/>
                    </a14:imgEffect>
                  </a14:imgLayer>
                </a14:imgProps>
              </a:ext>
            </a:extLst>
          </a:blip>
          <a:stretch>
            <a:fillRect/>
          </a:stretch>
        </p:blipFill>
        <p:spPr>
          <a:xfrm>
            <a:off x="5197287" y="487273"/>
            <a:ext cx="6081706" cy="4311861"/>
          </a:xfrm>
          <a:prstGeom prst="rect">
            <a:avLst/>
          </a:prstGeom>
        </p:spPr>
      </p:pic>
      <p:sp>
        <p:nvSpPr>
          <p:cNvPr id="21" name="TextBox 20">
            <a:extLst>
              <a:ext uri="{FF2B5EF4-FFF2-40B4-BE49-F238E27FC236}">
                <a16:creationId xmlns:a16="http://schemas.microsoft.com/office/drawing/2014/main" id="{3E780FBE-A1F9-3ED1-622C-63629CB1797A}"/>
              </a:ext>
            </a:extLst>
          </p:cNvPr>
          <p:cNvSpPr txBox="1"/>
          <p:nvPr/>
        </p:nvSpPr>
        <p:spPr>
          <a:xfrm>
            <a:off x="4765050" y="4875653"/>
            <a:ext cx="6976280" cy="1569660"/>
          </a:xfrm>
          <a:prstGeom prst="rect">
            <a:avLst/>
          </a:prstGeom>
          <a:noFill/>
        </p:spPr>
        <p:txBody>
          <a:bodyPr wrap="square">
            <a:spAutoFit/>
          </a:bodyPr>
          <a:lstStyle/>
          <a:p>
            <a:pPr algn="just"/>
            <a:r>
              <a:rPr lang="vi-VN" sz="2400">
                <a:ln w="19050">
                  <a:solidFill>
                    <a:srgbClr val="66C714"/>
                  </a:solidFill>
                </a:ln>
                <a:solidFill>
                  <a:srgbClr val="66C714"/>
                </a:solidFill>
                <a:latin typeface="UTM Avo" panose="02040603050506020204" pitchFamily="18" charset="0"/>
              </a:rPr>
              <a:t>Cách chào bạn thân thiện, chủ động đề nghị cùng làm việc với bạn, miệng cười tươi và tay mở ra thay vì nét mặt khó chịu, lời nói cộc cằn.</a:t>
            </a:r>
          </a:p>
        </p:txBody>
      </p:sp>
      <p:pic>
        <p:nvPicPr>
          <p:cNvPr id="72" name="Picture 71">
            <a:extLst>
              <a:ext uri="{FF2B5EF4-FFF2-40B4-BE49-F238E27FC236}">
                <a16:creationId xmlns:a16="http://schemas.microsoft.com/office/drawing/2014/main" id="{ACC4273A-81D1-129A-F9C1-5E545B432EA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5650" b="87550" l="15450" r="43050">
                        <a14:foregroundMark x1="20200" y1="64150" x2="23850" y2="62450"/>
                        <a14:foregroundMark x1="23850" y1="62450" x2="30900" y2="62950"/>
                        <a14:foregroundMark x1="30900" y1="62950" x2="36750" y2="65400"/>
                        <a14:foregroundMark x1="36350" y1="60450" x2="30900" y2="58100"/>
                        <a14:foregroundMark x1="30900" y1="58100" x2="23700" y2="57650"/>
                        <a14:foregroundMark x1="23700" y1="57650" x2="20150" y2="61850"/>
                        <a14:foregroundMark x1="22150" y1="60800" x2="39550" y2="65850"/>
                        <a14:foregroundMark x1="39550" y1="65850" x2="40200" y2="67500"/>
                        <a14:foregroundMark x1="36150" y1="62800" x2="17101" y2="61040"/>
                        <a14:foregroundMark x1="16657" y1="61484" x2="18600" y2="62250"/>
                        <a14:foregroundMark x1="18600" y1="62250" x2="16350" y2="71800"/>
                        <a14:foregroundMark x1="16350" y1="71800" x2="19250" y2="74300"/>
                        <a14:foregroundMark x1="19250" y1="74300" x2="30250" y2="72150"/>
                        <a14:foregroundMark x1="30250" y1="72150" x2="20200" y2="81600"/>
                        <a14:foregroundMark x1="20200" y1="81600" x2="29550" y2="87150"/>
                        <a14:foregroundMark x1="29550" y1="87150" x2="37100" y2="80250"/>
                        <a14:foregroundMark x1="37100" y1="80250" x2="37350" y2="80550"/>
                        <a14:foregroundMark x1="14550" y1="66150" x2="16700" y2="68600"/>
                        <a14:foregroundMark x1="16700" y1="68600" x2="16050" y2="69250"/>
                        <a14:foregroundMark x1="16000" y1="81550" x2="16000" y2="81550"/>
                        <a14:foregroundMark x1="15750" y1="80900" x2="15750" y2="80900"/>
                        <a14:foregroundMark x1="20400" y1="75850" x2="26550" y2="80050"/>
                        <a14:foregroundMark x1="26550" y1="80050" x2="28850" y2="83100"/>
                        <a14:foregroundMark x1="28850" y1="83100" x2="29100" y2="84150"/>
                        <a14:foregroundMark x1="21750" y1="75550" x2="28550" y2="77650"/>
                        <a14:foregroundMark x1="28550" y1="77650" x2="32200" y2="77700"/>
                        <a14:foregroundMark x1="32200" y1="77700" x2="39050" y2="75400"/>
                        <a14:foregroundMark x1="39850" y1="74150" x2="23150" y2="76100"/>
                        <a14:foregroundMark x1="23150" y1="76100" x2="19550" y2="80400"/>
                        <a14:foregroundMark x1="19550" y1="80400" x2="19700" y2="84550"/>
                        <a14:foregroundMark x1="19700" y1="84550" x2="22700" y2="80500"/>
                        <a14:foregroundMark x1="22700" y1="80500" x2="26200" y2="82100"/>
                        <a14:foregroundMark x1="26200" y1="82100" x2="25350" y2="85950"/>
                        <a14:foregroundMark x1="25350" y1="85950" x2="28400" y2="84150"/>
                        <a14:foregroundMark x1="28400" y1="84150" x2="30350" y2="79700"/>
                        <a14:foregroundMark x1="30350" y1="79700" x2="34500" y2="86700"/>
                        <a14:foregroundMark x1="34500" y1="86700" x2="37900" y2="84650"/>
                        <a14:foregroundMark x1="37900" y1="84650" x2="35750" y2="77800"/>
                        <a14:foregroundMark x1="19750" y1="74700" x2="23400" y2="76450"/>
                        <a14:foregroundMark x1="23400" y1="76450" x2="29400" y2="76900"/>
                        <a14:foregroundMark x1="29400" y1="76900" x2="32250" y2="78500"/>
                        <a14:foregroundMark x1="32250" y1="78500" x2="29600" y2="79550"/>
                        <a14:foregroundMark x1="25750" y1="78150" x2="25750" y2="78550"/>
                        <a14:foregroundMark x1="31300" y1="76600" x2="28300" y2="77900"/>
                        <a14:foregroundMark x1="28300" y1="77900" x2="28150" y2="78750"/>
                        <a14:foregroundMark x1="26150" y1="78750" x2="26850" y2="80300"/>
                        <a14:foregroundMark x1="32150" y1="76300" x2="32950" y2="77650"/>
                        <a14:foregroundMark x1="39050" y1="74950" x2="39850" y2="73250"/>
                        <a14:foregroundMark x1="42450" y1="70000" x2="43050" y2="69500"/>
                        <a14:foregroundMark x1="34150" y1="68600" x2="32550" y2="71550"/>
                        <a14:foregroundMark x1="32550" y1="71550" x2="33750" y2="72250"/>
                        <a14:foregroundMark x1="39850" y1="74450" x2="38950" y2="78100"/>
                        <a14:foregroundMark x1="23150" y1="83550" x2="20300" y2="86350"/>
                        <a14:foregroundMark x1="20300" y1="86350" x2="20800" y2="86550"/>
                        <a14:foregroundMark x1="31100" y1="82750" x2="31250" y2="84900"/>
                        <a14:foregroundMark x1="35700" y1="77400" x2="34200" y2="79400"/>
                        <a14:foregroundMark x1="39050" y1="83650" x2="39250" y2="85200"/>
                        <a14:foregroundMark x1="39100" y1="83050" x2="38050" y2="84700"/>
                        <a14:foregroundMark x1="39700" y1="84300" x2="39750" y2="84750"/>
                        <a14:foregroundMark x1="33850" y1="86550" x2="36600" y2="87200"/>
                        <a14:foregroundMark x1="39750" y1="87000" x2="40150" y2="87450"/>
                        <a14:foregroundMark x1="34600" y1="87050" x2="33200" y2="87150"/>
                        <a14:foregroundMark x1="22800" y1="82100" x2="22350" y2="82750"/>
                        <a14:foregroundMark x1="17550" y1="77700" x2="17750" y2="80400"/>
                        <a14:foregroundMark x1="18250" y1="77100" x2="18700" y2="80600"/>
                        <a14:foregroundMark x1="19000" y1="86450" x2="17750" y2="86550"/>
                        <a14:foregroundMark x1="18850" y1="84900" x2="18150" y2="87350"/>
                        <a14:foregroundMark x1="19100" y1="87450" x2="19000" y2="86450"/>
                        <a14:foregroundMark x1="25150" y1="87350" x2="26350" y2="87450"/>
                        <a14:foregroundMark x1="26850" y1="86400" x2="27300" y2="87300"/>
                        <a14:foregroundMark x1="24350" y1="87200" x2="25250" y2="87600"/>
                        <a14:foregroundMark x1="24700" y1="68150" x2="23100" y2="72600"/>
                        <a14:foregroundMark x1="23100" y1="72600" x2="27700" y2="72150"/>
                        <a14:foregroundMark x1="27700" y1="72150" x2="24800" y2="66850"/>
                        <a14:foregroundMark x1="24800" y1="66850" x2="21000" y2="68900"/>
                        <a14:foregroundMark x1="21000" y1="68900" x2="30600" y2="72050"/>
                        <a14:foregroundMark x1="30600" y1="72050" x2="33100" y2="67000"/>
                        <a14:foregroundMark x1="33100" y1="67000" x2="30200" y2="69900"/>
                        <a14:foregroundMark x1="30200" y1="69900" x2="37950" y2="70850"/>
                        <a14:foregroundMark x1="37950" y1="70850" x2="34400" y2="67800"/>
                        <a14:foregroundMark x1="34400" y1="67800" x2="32150" y2="70950"/>
                        <a14:foregroundMark x1="32150" y1="70950" x2="35900" y2="69250"/>
                        <a14:foregroundMark x1="35900" y1="69250" x2="35350" y2="67400"/>
                        <a14:foregroundMark x1="15450" y1="72400" x2="15450" y2="73050"/>
                        <a14:backgroundMark x1="16400" y1="59950" x2="14250" y2="62100"/>
                        <a14:backgroundMark x1="25350" y1="55600" x2="25350" y2="55600"/>
                        <a14:backgroundMark x1="24600" y1="55350" x2="24600" y2="55350"/>
                        <a14:backgroundMark x1="24900" y1="55600" x2="25550" y2="55600"/>
                      </a14:backgroundRemoval>
                    </a14:imgEffect>
                    <a14:imgEffect>
                      <a14:saturation sat="200000"/>
                    </a14:imgEffect>
                  </a14:imgLayer>
                </a14:imgProps>
              </a:ext>
              <a:ext uri="{28A0092B-C50C-407E-A947-70E740481C1C}">
                <a14:useLocalDpi xmlns:a14="http://schemas.microsoft.com/office/drawing/2010/main" val="0"/>
              </a:ext>
            </a:extLst>
          </a:blip>
          <a:srcRect l="13833" t="54280" r="54830" b="12386"/>
          <a:stretch/>
        </p:blipFill>
        <p:spPr>
          <a:xfrm>
            <a:off x="140392" y="1933999"/>
            <a:ext cx="4657060" cy="4953860"/>
          </a:xfrm>
          <a:prstGeom prst="rect">
            <a:avLst/>
          </a:prstGeom>
        </p:spPr>
      </p:pic>
      <p:grpSp>
        <p:nvGrpSpPr>
          <p:cNvPr id="73" name="Group 72">
            <a:extLst>
              <a:ext uri="{FF2B5EF4-FFF2-40B4-BE49-F238E27FC236}">
                <a16:creationId xmlns:a16="http://schemas.microsoft.com/office/drawing/2014/main" id="{72C33A63-4146-CF33-8707-E76B339A7F42}"/>
              </a:ext>
            </a:extLst>
          </p:cNvPr>
          <p:cNvGrpSpPr/>
          <p:nvPr/>
        </p:nvGrpSpPr>
        <p:grpSpPr>
          <a:xfrm>
            <a:off x="1366257" y="442610"/>
            <a:ext cx="3097994" cy="1527779"/>
            <a:chOff x="9674362" y="4116703"/>
            <a:chExt cx="2211233" cy="1090472"/>
          </a:xfrm>
        </p:grpSpPr>
        <p:sp>
          <p:nvSpPr>
            <p:cNvPr id="74" name="Speech Bubble: Oval 73">
              <a:extLst>
                <a:ext uri="{FF2B5EF4-FFF2-40B4-BE49-F238E27FC236}">
                  <a16:creationId xmlns:a16="http://schemas.microsoft.com/office/drawing/2014/main" id="{13CE2B15-7906-A1FA-860F-91D862F3F4E3}"/>
                </a:ext>
              </a:extLst>
            </p:cNvPr>
            <p:cNvSpPr/>
            <p:nvPr/>
          </p:nvSpPr>
          <p:spPr>
            <a:xfrm flipH="1">
              <a:off x="9783788" y="4116703"/>
              <a:ext cx="1992383" cy="1090472"/>
            </a:xfrm>
            <a:prstGeom prst="wedgeEllipseCallout">
              <a:avLst>
                <a:gd name="adj1" fmla="val 24323"/>
                <a:gd name="adj2" fmla="val 82211"/>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A6B6D1-FEA9-B747-0653-A401D3D2B505}"/>
                </a:ext>
              </a:extLst>
            </p:cNvPr>
            <p:cNvSpPr/>
            <p:nvPr/>
          </p:nvSpPr>
          <p:spPr>
            <a:xfrm>
              <a:off x="9674362" y="4359169"/>
              <a:ext cx="2211233" cy="659039"/>
            </a:xfrm>
            <a:prstGeom prst="rec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Vì sao ?</a:t>
              </a:r>
              <a:endParaRPr lang="en-US"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pic>
        <p:nvPicPr>
          <p:cNvPr id="7" name="Picture 2" descr="Diplomski album konsonant marka cartoon red x Vlažna rugati se tiho">
            <a:extLst>
              <a:ext uri="{FF2B5EF4-FFF2-40B4-BE49-F238E27FC236}">
                <a16:creationId xmlns:a16="http://schemas.microsoft.com/office/drawing/2014/main" id="{29009D14-DCAD-FD6C-CBD6-C86258B57B8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4167" b="76250" l="55869" r="86033">
                        <a14:foregroundMark x1="82042" y1="30625" x2="83333" y2="33333"/>
                        <a14:foregroundMark x1="81103" y1="31875" x2="72066" y2="50833"/>
                        <a14:foregroundMark x1="72066" y1="50833" x2="66080" y2="51667"/>
                        <a14:foregroundMark x1="66080" y1="51667" x2="66080" y2="51667"/>
                        <a14:foregroundMark x1="64789" y1="50417" x2="69836" y2="62708"/>
                        <a14:foregroundMark x1="72770" y1="54583" x2="69601" y2="61875"/>
                        <a14:foregroundMark x1="70540" y1="24167" x2="70540" y2="24167"/>
                        <a14:foregroundMark x1="57042" y1="48542" x2="57042" y2="48542"/>
                        <a14:foregroundMark x1="71479" y1="76458" x2="71479" y2="76458"/>
                        <a14:foregroundMark x1="86033" y1="48750" x2="86033" y2="48750"/>
                        <a14:foregroundMark x1="55869" y1="51042" x2="55869" y2="51042"/>
                      </a14:backgroundRemoval>
                    </a14:imgEffect>
                  </a14:imgLayer>
                </a14:imgProps>
              </a:ext>
              <a:ext uri="{28A0092B-C50C-407E-A947-70E740481C1C}">
                <a14:useLocalDpi xmlns:a14="http://schemas.microsoft.com/office/drawing/2010/main" val="0"/>
              </a:ext>
            </a:extLst>
          </a:blip>
          <a:srcRect l="54474" t="19164" r="12218" b="20300"/>
          <a:stretch/>
        </p:blipFill>
        <p:spPr bwMode="auto">
          <a:xfrm>
            <a:off x="4621575" y="473966"/>
            <a:ext cx="1190655" cy="121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647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2F1661C-1EBE-A5FB-8476-483BC3D5C7A6}"/>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233649" y="156432"/>
            <a:ext cx="7636474" cy="6661149"/>
          </a:xfrm>
          <a:prstGeom prst="rect">
            <a:avLst/>
          </a:prstGeom>
        </p:spPr>
      </p:pic>
      <p:sp>
        <p:nvSpPr>
          <p:cNvPr id="21" name="TextBox 20">
            <a:extLst>
              <a:ext uri="{FF2B5EF4-FFF2-40B4-BE49-F238E27FC236}">
                <a16:creationId xmlns:a16="http://schemas.microsoft.com/office/drawing/2014/main" id="{3E780FBE-A1F9-3ED1-622C-63629CB1797A}"/>
              </a:ext>
            </a:extLst>
          </p:cNvPr>
          <p:cNvSpPr txBox="1"/>
          <p:nvPr/>
        </p:nvSpPr>
        <p:spPr>
          <a:xfrm>
            <a:off x="543237" y="4458049"/>
            <a:ext cx="6976280" cy="1569660"/>
          </a:xfrm>
          <a:prstGeom prst="rect">
            <a:avLst/>
          </a:prstGeom>
          <a:noFill/>
        </p:spPr>
        <p:txBody>
          <a:bodyPr wrap="square">
            <a:spAutoFit/>
          </a:bodyPr>
          <a:lstStyle/>
          <a:p>
            <a:pPr algn="just"/>
            <a:r>
              <a:rPr lang="vi-VN" sz="3200">
                <a:ln w="19050">
                  <a:solidFill>
                    <a:srgbClr val="66C714"/>
                  </a:solidFill>
                </a:ln>
                <a:solidFill>
                  <a:srgbClr val="66C714"/>
                </a:solidFill>
                <a:latin typeface="UTM Avo" panose="02040603050506020204" pitchFamily="18" charset="0"/>
              </a:rPr>
              <a:t>Chủ động, vui vẻ giới thiệu bạn mới với bạn cũ thay vì đùn đẩy, thụ động khi giao tiếp với bạn bè.</a:t>
            </a:r>
          </a:p>
        </p:txBody>
      </p:sp>
      <p:pic>
        <p:nvPicPr>
          <p:cNvPr id="7" name="Picture 6">
            <a:extLst>
              <a:ext uri="{FF2B5EF4-FFF2-40B4-BE49-F238E27FC236}">
                <a16:creationId xmlns:a16="http://schemas.microsoft.com/office/drawing/2014/main" id="{385F2DE3-5BDE-46DB-FBC8-36C31CEE84D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100" b="45750" l="55850" r="88900">
                        <a14:foregroundMark x1="65600" y1="22050" x2="72350" y2="21250"/>
                        <a14:foregroundMark x1="72350" y1="21250" x2="83600" y2="23650"/>
                        <a14:foregroundMark x1="83600" y1="23650" x2="88650" y2="33350"/>
                        <a14:foregroundMark x1="88650" y1="33350" x2="86550" y2="40750"/>
                        <a14:foregroundMark x1="86550" y1="40750" x2="60850" y2="40250"/>
                        <a14:foregroundMark x1="75000" y1="15100" x2="73950" y2="17200"/>
                        <a14:foregroundMark x1="56150" y1="34450" x2="57350" y2="40300"/>
                        <a14:foregroundMark x1="57350" y1="40300" x2="61800" y2="39300"/>
                        <a14:foregroundMark x1="61800" y1="39300" x2="63800" y2="35900"/>
                        <a14:foregroundMark x1="63800" y1="35900" x2="65200" y2="43250"/>
                        <a14:foregroundMark x1="65200" y1="43250" x2="68300" y2="44900"/>
                        <a14:foregroundMark x1="68300" y1="44900" x2="73450" y2="37350"/>
                        <a14:foregroundMark x1="73450" y1="37350" x2="78300" y2="38550"/>
                        <a14:foregroundMark x1="78300" y1="38550" x2="78800" y2="44700"/>
                        <a14:foregroundMark x1="55900" y1="41800" x2="58050" y2="39350"/>
                        <a14:foregroundMark x1="58050" y1="39350" x2="61250" y2="25700"/>
                        <a14:foregroundMark x1="88900" y1="41950" x2="86800" y2="40100"/>
                        <a14:foregroundMark x1="71750" y1="36050" x2="73550" y2="45700"/>
                        <a14:foregroundMark x1="73550" y1="45700" x2="81700" y2="45750"/>
                        <a14:foregroundMark x1="63100" y1="24150" x2="61150" y2="28600"/>
                        <a14:foregroundMark x1="63500" y1="24250" x2="64000" y2="24900"/>
                      </a14:backgroundRemoval>
                    </a14:imgEffect>
                  </a14:imgLayer>
                </a14:imgProps>
              </a:ext>
              <a:ext uri="{28A0092B-C50C-407E-A947-70E740481C1C}">
                <a14:useLocalDpi xmlns:a14="http://schemas.microsoft.com/office/drawing/2010/main" val="0"/>
              </a:ext>
            </a:extLst>
          </a:blip>
          <a:srcRect l="54193" t="12406" r="8149" b="54260"/>
          <a:stretch/>
        </p:blipFill>
        <p:spPr>
          <a:xfrm>
            <a:off x="7297471" y="2266421"/>
            <a:ext cx="5179894" cy="4584972"/>
          </a:xfrm>
          <a:prstGeom prst="rect">
            <a:avLst/>
          </a:prstGeom>
        </p:spPr>
      </p:pic>
      <p:grpSp>
        <p:nvGrpSpPr>
          <p:cNvPr id="73" name="Group 72">
            <a:extLst>
              <a:ext uri="{FF2B5EF4-FFF2-40B4-BE49-F238E27FC236}">
                <a16:creationId xmlns:a16="http://schemas.microsoft.com/office/drawing/2014/main" id="{72C33A63-4146-CF33-8707-E76B339A7F42}"/>
              </a:ext>
            </a:extLst>
          </p:cNvPr>
          <p:cNvGrpSpPr/>
          <p:nvPr/>
        </p:nvGrpSpPr>
        <p:grpSpPr>
          <a:xfrm>
            <a:off x="8422065" y="398941"/>
            <a:ext cx="3097994" cy="1527779"/>
            <a:chOff x="9674362" y="4116703"/>
            <a:chExt cx="2211233" cy="1090472"/>
          </a:xfrm>
        </p:grpSpPr>
        <p:sp>
          <p:nvSpPr>
            <p:cNvPr id="74" name="Speech Bubble: Oval 73">
              <a:extLst>
                <a:ext uri="{FF2B5EF4-FFF2-40B4-BE49-F238E27FC236}">
                  <a16:creationId xmlns:a16="http://schemas.microsoft.com/office/drawing/2014/main" id="{13CE2B15-7906-A1FA-860F-91D862F3F4E3}"/>
                </a:ext>
              </a:extLst>
            </p:cNvPr>
            <p:cNvSpPr/>
            <p:nvPr/>
          </p:nvSpPr>
          <p:spPr>
            <a:xfrm flipH="1">
              <a:off x="9783788" y="4116703"/>
              <a:ext cx="1992383" cy="1090472"/>
            </a:xfrm>
            <a:prstGeom prst="wedgeEllipseCallout">
              <a:avLst>
                <a:gd name="adj1" fmla="val -6149"/>
                <a:gd name="adj2" fmla="val 884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A6B6D1-FEA9-B747-0653-A401D3D2B505}"/>
                </a:ext>
              </a:extLst>
            </p:cNvPr>
            <p:cNvSpPr/>
            <p:nvPr/>
          </p:nvSpPr>
          <p:spPr>
            <a:xfrm>
              <a:off x="9674362" y="4359169"/>
              <a:ext cx="2211233" cy="659039"/>
            </a:xfrm>
            <a:prstGeom prst="rec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Vì sao ?</a:t>
              </a:r>
              <a:endParaRPr lang="en-US"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pic>
        <p:nvPicPr>
          <p:cNvPr id="15" name="Picture 14">
            <a:extLst>
              <a:ext uri="{FF2B5EF4-FFF2-40B4-BE49-F238E27FC236}">
                <a16:creationId xmlns:a16="http://schemas.microsoft.com/office/drawing/2014/main" id="{34611B0E-72EF-C1EE-DC33-B28C9E2D6694}"/>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brightnessContrast contrast="20000"/>
                    </a14:imgEffect>
                  </a14:imgLayer>
                </a14:imgProps>
              </a:ext>
            </a:extLst>
          </a:blip>
          <a:stretch>
            <a:fillRect/>
          </a:stretch>
        </p:blipFill>
        <p:spPr>
          <a:xfrm>
            <a:off x="564676" y="801036"/>
            <a:ext cx="6837908" cy="3183948"/>
          </a:xfrm>
          <a:prstGeom prst="rect">
            <a:avLst/>
          </a:prstGeom>
        </p:spPr>
      </p:pic>
      <p:sp>
        <p:nvSpPr>
          <p:cNvPr id="17" name="Rectangle 16">
            <a:extLst>
              <a:ext uri="{FF2B5EF4-FFF2-40B4-BE49-F238E27FC236}">
                <a16:creationId xmlns:a16="http://schemas.microsoft.com/office/drawing/2014/main" id="{2D186533-BFD5-5A11-A5A3-5F49E9DE0DF5}"/>
              </a:ext>
            </a:extLst>
          </p:cNvPr>
          <p:cNvSpPr/>
          <p:nvPr/>
        </p:nvSpPr>
        <p:spPr>
          <a:xfrm>
            <a:off x="4642072" y="3647892"/>
            <a:ext cx="1707928" cy="406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B79E50-438E-A2C4-C72F-7507C28412CE}"/>
              </a:ext>
            </a:extLst>
          </p:cNvPr>
          <p:cNvSpPr/>
          <p:nvPr/>
        </p:nvSpPr>
        <p:spPr>
          <a:xfrm>
            <a:off x="543237" y="465141"/>
            <a:ext cx="1707928" cy="406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Diplomski album konsonant marka cartoon red x Vlažna rugati se tiho">
            <a:extLst>
              <a:ext uri="{FF2B5EF4-FFF2-40B4-BE49-F238E27FC236}">
                <a16:creationId xmlns:a16="http://schemas.microsoft.com/office/drawing/2014/main" id="{E2712196-87E2-7428-31FD-6781F23C86E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4167" b="76250" l="55869" r="86033">
                        <a14:foregroundMark x1="82042" y1="30625" x2="83333" y2="33333"/>
                        <a14:foregroundMark x1="81103" y1="31875" x2="72066" y2="50833"/>
                        <a14:foregroundMark x1="72066" y1="50833" x2="66080" y2="51667"/>
                        <a14:foregroundMark x1="66080" y1="51667" x2="66080" y2="51667"/>
                        <a14:foregroundMark x1="64789" y1="50417" x2="69836" y2="62708"/>
                        <a14:foregroundMark x1="72770" y1="54583" x2="69601" y2="61875"/>
                        <a14:foregroundMark x1="70540" y1="24167" x2="70540" y2="24167"/>
                        <a14:foregroundMark x1="57042" y1="48542" x2="57042" y2="48542"/>
                        <a14:foregroundMark x1="71479" y1="76458" x2="71479" y2="76458"/>
                        <a14:foregroundMark x1="86033" y1="48750" x2="86033" y2="48750"/>
                        <a14:foregroundMark x1="55869" y1="51042" x2="55869" y2="51042"/>
                      </a14:backgroundRemoval>
                    </a14:imgEffect>
                  </a14:imgLayer>
                </a14:imgProps>
              </a:ext>
              <a:ext uri="{28A0092B-C50C-407E-A947-70E740481C1C}">
                <a14:useLocalDpi xmlns:a14="http://schemas.microsoft.com/office/drawing/2010/main" val="0"/>
              </a:ext>
            </a:extLst>
          </a:blip>
          <a:srcRect l="54474" t="19164" r="12218" b="20300"/>
          <a:stretch/>
        </p:blipFill>
        <p:spPr bwMode="auto">
          <a:xfrm>
            <a:off x="2412368" y="594071"/>
            <a:ext cx="1190655" cy="121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011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2F1661C-1EBE-A5FB-8476-483BC3D5C7A6}"/>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4434953" y="202030"/>
            <a:ext cx="7636474" cy="6661149"/>
          </a:xfrm>
          <a:prstGeom prst="rect">
            <a:avLst/>
          </a:prstGeom>
        </p:spPr>
      </p:pic>
      <p:sp>
        <p:nvSpPr>
          <p:cNvPr id="21" name="TextBox 20">
            <a:extLst>
              <a:ext uri="{FF2B5EF4-FFF2-40B4-BE49-F238E27FC236}">
                <a16:creationId xmlns:a16="http://schemas.microsoft.com/office/drawing/2014/main" id="{3E780FBE-A1F9-3ED1-622C-63629CB1797A}"/>
              </a:ext>
            </a:extLst>
          </p:cNvPr>
          <p:cNvSpPr txBox="1"/>
          <p:nvPr/>
        </p:nvSpPr>
        <p:spPr>
          <a:xfrm>
            <a:off x="4811418" y="4612070"/>
            <a:ext cx="6976280" cy="1569660"/>
          </a:xfrm>
          <a:prstGeom prst="rect">
            <a:avLst/>
          </a:prstGeom>
          <a:noFill/>
        </p:spPr>
        <p:txBody>
          <a:bodyPr wrap="square">
            <a:spAutoFit/>
          </a:bodyPr>
          <a:lstStyle/>
          <a:p>
            <a:pPr algn="just"/>
            <a:r>
              <a:rPr lang="vi-VN" sz="3200">
                <a:ln w="19050">
                  <a:solidFill>
                    <a:srgbClr val="66C714"/>
                  </a:solidFill>
                </a:ln>
                <a:solidFill>
                  <a:srgbClr val="66C714"/>
                </a:solidFill>
                <a:latin typeface="UTM Avo" panose="02040603050506020204" pitchFamily="18" charset="0"/>
              </a:rPr>
              <a:t>Chủ động làm quen, hỏi tên bạn thay vì thụ động ngồi im đợi bạn đến chào hỏi với mình trước.</a:t>
            </a:r>
          </a:p>
        </p:txBody>
      </p:sp>
      <p:pic>
        <p:nvPicPr>
          <p:cNvPr id="72" name="Picture 71">
            <a:extLst>
              <a:ext uri="{FF2B5EF4-FFF2-40B4-BE49-F238E27FC236}">
                <a16:creationId xmlns:a16="http://schemas.microsoft.com/office/drawing/2014/main" id="{ACC4273A-81D1-129A-F9C1-5E545B432E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5650" b="87550" l="15450" r="43050">
                        <a14:foregroundMark x1="20200" y1="64150" x2="23850" y2="62450"/>
                        <a14:foregroundMark x1="23850" y1="62450" x2="30900" y2="62950"/>
                        <a14:foregroundMark x1="30900" y1="62950" x2="36750" y2="65400"/>
                        <a14:foregroundMark x1="36350" y1="60450" x2="30900" y2="58100"/>
                        <a14:foregroundMark x1="30900" y1="58100" x2="23700" y2="57650"/>
                        <a14:foregroundMark x1="23700" y1="57650" x2="20150" y2="61850"/>
                        <a14:foregroundMark x1="22150" y1="60800" x2="39550" y2="65850"/>
                        <a14:foregroundMark x1="39550" y1="65850" x2="40200" y2="67500"/>
                        <a14:foregroundMark x1="36150" y1="62800" x2="17101" y2="61040"/>
                        <a14:foregroundMark x1="16657" y1="61484" x2="18600" y2="62250"/>
                        <a14:foregroundMark x1="18600" y1="62250" x2="16350" y2="71800"/>
                        <a14:foregroundMark x1="16350" y1="71800" x2="19250" y2="74300"/>
                        <a14:foregroundMark x1="19250" y1="74300" x2="30250" y2="72150"/>
                        <a14:foregroundMark x1="30250" y1="72150" x2="20200" y2="81600"/>
                        <a14:foregroundMark x1="20200" y1="81600" x2="29550" y2="87150"/>
                        <a14:foregroundMark x1="29550" y1="87150" x2="37100" y2="80250"/>
                        <a14:foregroundMark x1="37100" y1="80250" x2="37350" y2="80550"/>
                        <a14:foregroundMark x1="14550" y1="66150" x2="16700" y2="68600"/>
                        <a14:foregroundMark x1="16700" y1="68600" x2="16050" y2="69250"/>
                        <a14:foregroundMark x1="16000" y1="81550" x2="16000" y2="81550"/>
                        <a14:foregroundMark x1="15750" y1="80900" x2="15750" y2="80900"/>
                        <a14:foregroundMark x1="20400" y1="75850" x2="26550" y2="80050"/>
                        <a14:foregroundMark x1="26550" y1="80050" x2="28850" y2="83100"/>
                        <a14:foregroundMark x1="28850" y1="83100" x2="29100" y2="84150"/>
                        <a14:foregroundMark x1="21750" y1="75550" x2="28550" y2="77650"/>
                        <a14:foregroundMark x1="28550" y1="77650" x2="32200" y2="77700"/>
                        <a14:foregroundMark x1="32200" y1="77700" x2="39050" y2="75400"/>
                        <a14:foregroundMark x1="39850" y1="74150" x2="23150" y2="76100"/>
                        <a14:foregroundMark x1="23150" y1="76100" x2="19550" y2="80400"/>
                        <a14:foregroundMark x1="19550" y1="80400" x2="19700" y2="84550"/>
                        <a14:foregroundMark x1="19700" y1="84550" x2="22700" y2="80500"/>
                        <a14:foregroundMark x1="22700" y1="80500" x2="26200" y2="82100"/>
                        <a14:foregroundMark x1="26200" y1="82100" x2="25350" y2="85950"/>
                        <a14:foregroundMark x1="25350" y1="85950" x2="28400" y2="84150"/>
                        <a14:foregroundMark x1="28400" y1="84150" x2="30350" y2="79700"/>
                        <a14:foregroundMark x1="30350" y1="79700" x2="34500" y2="86700"/>
                        <a14:foregroundMark x1="34500" y1="86700" x2="37900" y2="84650"/>
                        <a14:foregroundMark x1="37900" y1="84650" x2="35750" y2="77800"/>
                        <a14:foregroundMark x1="19750" y1="74700" x2="23400" y2="76450"/>
                        <a14:foregroundMark x1="23400" y1="76450" x2="29400" y2="76900"/>
                        <a14:foregroundMark x1="29400" y1="76900" x2="32250" y2="78500"/>
                        <a14:foregroundMark x1="32250" y1="78500" x2="29600" y2="79550"/>
                        <a14:foregroundMark x1="25750" y1="78150" x2="25750" y2="78550"/>
                        <a14:foregroundMark x1="31300" y1="76600" x2="28300" y2="77900"/>
                        <a14:foregroundMark x1="28300" y1="77900" x2="28150" y2="78750"/>
                        <a14:foregroundMark x1="26150" y1="78750" x2="26850" y2="80300"/>
                        <a14:foregroundMark x1="32150" y1="76300" x2="32950" y2="77650"/>
                        <a14:foregroundMark x1="39050" y1="74950" x2="39850" y2="73250"/>
                        <a14:foregroundMark x1="42450" y1="70000" x2="43050" y2="69500"/>
                        <a14:foregroundMark x1="34150" y1="68600" x2="32550" y2="71550"/>
                        <a14:foregroundMark x1="32550" y1="71550" x2="33750" y2="72250"/>
                        <a14:foregroundMark x1="39850" y1="74450" x2="38950" y2="78100"/>
                        <a14:foregroundMark x1="23150" y1="83550" x2="20300" y2="86350"/>
                        <a14:foregroundMark x1="20300" y1="86350" x2="20800" y2="86550"/>
                        <a14:foregroundMark x1="31100" y1="82750" x2="31250" y2="84900"/>
                        <a14:foregroundMark x1="35700" y1="77400" x2="34200" y2="79400"/>
                        <a14:foregroundMark x1="39050" y1="83650" x2="39250" y2="85200"/>
                        <a14:foregroundMark x1="39100" y1="83050" x2="38050" y2="84700"/>
                        <a14:foregroundMark x1="39700" y1="84300" x2="39750" y2="84750"/>
                        <a14:foregroundMark x1="33850" y1="86550" x2="36600" y2="87200"/>
                        <a14:foregroundMark x1="39750" y1="87000" x2="40150" y2="87450"/>
                        <a14:foregroundMark x1="34600" y1="87050" x2="33200" y2="87150"/>
                        <a14:foregroundMark x1="22800" y1="82100" x2="22350" y2="82750"/>
                        <a14:foregroundMark x1="17550" y1="77700" x2="17750" y2="80400"/>
                        <a14:foregroundMark x1="18250" y1="77100" x2="18700" y2="80600"/>
                        <a14:foregroundMark x1="19000" y1="86450" x2="17750" y2="86550"/>
                        <a14:foregroundMark x1="18850" y1="84900" x2="18150" y2="87350"/>
                        <a14:foregroundMark x1="19100" y1="87450" x2="19000" y2="86450"/>
                        <a14:foregroundMark x1="25150" y1="87350" x2="26350" y2="87450"/>
                        <a14:foregroundMark x1="26850" y1="86400" x2="27300" y2="87300"/>
                        <a14:foregroundMark x1="24350" y1="87200" x2="25250" y2="87600"/>
                        <a14:foregroundMark x1="24700" y1="68150" x2="23100" y2="72600"/>
                        <a14:foregroundMark x1="23100" y1="72600" x2="27700" y2="72150"/>
                        <a14:foregroundMark x1="27700" y1="72150" x2="24800" y2="66850"/>
                        <a14:foregroundMark x1="24800" y1="66850" x2="21000" y2="68900"/>
                        <a14:foregroundMark x1="21000" y1="68900" x2="30600" y2="72050"/>
                        <a14:foregroundMark x1="30600" y1="72050" x2="33100" y2="67000"/>
                        <a14:foregroundMark x1="33100" y1="67000" x2="30200" y2="69900"/>
                        <a14:foregroundMark x1="30200" y1="69900" x2="37950" y2="70850"/>
                        <a14:foregroundMark x1="37950" y1="70850" x2="34400" y2="67800"/>
                        <a14:foregroundMark x1="34400" y1="67800" x2="32150" y2="70950"/>
                        <a14:foregroundMark x1="32150" y1="70950" x2="35900" y2="69250"/>
                        <a14:foregroundMark x1="35900" y1="69250" x2="35350" y2="67400"/>
                        <a14:foregroundMark x1="15450" y1="72400" x2="15450" y2="73050"/>
                        <a14:backgroundMark x1="16400" y1="59950" x2="14250" y2="62100"/>
                        <a14:backgroundMark x1="25350" y1="55600" x2="25350" y2="55600"/>
                        <a14:backgroundMark x1="24600" y1="55350" x2="24600" y2="55350"/>
                        <a14:backgroundMark x1="24900" y1="55600" x2="25550" y2="55600"/>
                      </a14:backgroundRemoval>
                    </a14:imgEffect>
                    <a14:imgEffect>
                      <a14:saturation sat="200000"/>
                    </a14:imgEffect>
                  </a14:imgLayer>
                </a14:imgProps>
              </a:ext>
              <a:ext uri="{28A0092B-C50C-407E-A947-70E740481C1C}">
                <a14:useLocalDpi xmlns:a14="http://schemas.microsoft.com/office/drawing/2010/main" val="0"/>
              </a:ext>
            </a:extLst>
          </a:blip>
          <a:srcRect l="13833" t="54280" r="54830" b="12386"/>
          <a:stretch/>
        </p:blipFill>
        <p:spPr>
          <a:xfrm>
            <a:off x="140392" y="1933999"/>
            <a:ext cx="4657060" cy="4953860"/>
          </a:xfrm>
          <a:prstGeom prst="rect">
            <a:avLst/>
          </a:prstGeom>
        </p:spPr>
      </p:pic>
      <p:grpSp>
        <p:nvGrpSpPr>
          <p:cNvPr id="73" name="Group 72">
            <a:extLst>
              <a:ext uri="{FF2B5EF4-FFF2-40B4-BE49-F238E27FC236}">
                <a16:creationId xmlns:a16="http://schemas.microsoft.com/office/drawing/2014/main" id="{72C33A63-4146-CF33-8707-E76B339A7F42}"/>
              </a:ext>
            </a:extLst>
          </p:cNvPr>
          <p:cNvGrpSpPr/>
          <p:nvPr/>
        </p:nvGrpSpPr>
        <p:grpSpPr>
          <a:xfrm>
            <a:off x="1366257" y="442610"/>
            <a:ext cx="3097994" cy="1527779"/>
            <a:chOff x="9674362" y="4116703"/>
            <a:chExt cx="2211233" cy="1090472"/>
          </a:xfrm>
        </p:grpSpPr>
        <p:sp>
          <p:nvSpPr>
            <p:cNvPr id="74" name="Speech Bubble: Oval 73">
              <a:extLst>
                <a:ext uri="{FF2B5EF4-FFF2-40B4-BE49-F238E27FC236}">
                  <a16:creationId xmlns:a16="http://schemas.microsoft.com/office/drawing/2014/main" id="{13CE2B15-7906-A1FA-860F-91D862F3F4E3}"/>
                </a:ext>
              </a:extLst>
            </p:cNvPr>
            <p:cNvSpPr/>
            <p:nvPr/>
          </p:nvSpPr>
          <p:spPr>
            <a:xfrm flipH="1">
              <a:off x="9783788" y="4116703"/>
              <a:ext cx="1992383" cy="1090472"/>
            </a:xfrm>
            <a:prstGeom prst="wedgeEllipseCallout">
              <a:avLst>
                <a:gd name="adj1" fmla="val 24323"/>
                <a:gd name="adj2" fmla="val 82211"/>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A6B6D1-FEA9-B747-0653-A401D3D2B505}"/>
                </a:ext>
              </a:extLst>
            </p:cNvPr>
            <p:cNvSpPr/>
            <p:nvPr/>
          </p:nvSpPr>
          <p:spPr>
            <a:xfrm>
              <a:off x="9674362" y="4359169"/>
              <a:ext cx="2211233" cy="659039"/>
            </a:xfrm>
            <a:prstGeom prst="rec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Vì sao ?</a:t>
              </a:r>
              <a:endParaRPr lang="en-US"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pic>
        <p:nvPicPr>
          <p:cNvPr id="14" name="Picture 13">
            <a:extLst>
              <a:ext uri="{FF2B5EF4-FFF2-40B4-BE49-F238E27FC236}">
                <a16:creationId xmlns:a16="http://schemas.microsoft.com/office/drawing/2014/main" id="{58AFA244-089B-D929-8DDC-337416DE1464}"/>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Effect>
                      <a14:brightnessContrast contrast="20000"/>
                    </a14:imgEffect>
                  </a14:imgLayer>
                </a14:imgProps>
              </a:ext>
            </a:extLst>
          </a:blip>
          <a:stretch>
            <a:fillRect/>
          </a:stretch>
        </p:blipFill>
        <p:spPr>
          <a:xfrm>
            <a:off x="4829089" y="661623"/>
            <a:ext cx="6803944" cy="3637903"/>
          </a:xfrm>
          <a:prstGeom prst="rect">
            <a:avLst/>
          </a:prstGeom>
        </p:spPr>
      </p:pic>
      <p:sp>
        <p:nvSpPr>
          <p:cNvPr id="15" name="Rectangle 14">
            <a:extLst>
              <a:ext uri="{FF2B5EF4-FFF2-40B4-BE49-F238E27FC236}">
                <a16:creationId xmlns:a16="http://schemas.microsoft.com/office/drawing/2014/main" id="{DAAE362B-EE4B-E930-B281-0F2E4F300B70}"/>
              </a:ext>
            </a:extLst>
          </p:cNvPr>
          <p:cNvSpPr/>
          <p:nvPr/>
        </p:nvSpPr>
        <p:spPr>
          <a:xfrm>
            <a:off x="4951064" y="555574"/>
            <a:ext cx="3853616" cy="447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Diplomski album konsonant marka cartoon red x Vlažna rugati se tiho">
            <a:extLst>
              <a:ext uri="{FF2B5EF4-FFF2-40B4-BE49-F238E27FC236}">
                <a16:creationId xmlns:a16="http://schemas.microsoft.com/office/drawing/2014/main" id="{B5139710-80AD-411F-C7A3-A2D6A9B79BA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4167" b="76250" l="55869" r="86033">
                        <a14:foregroundMark x1="82042" y1="30625" x2="83333" y2="33333"/>
                        <a14:foregroundMark x1="81103" y1="31875" x2="72066" y2="50833"/>
                        <a14:foregroundMark x1="72066" y1="50833" x2="66080" y2="51667"/>
                        <a14:foregroundMark x1="66080" y1="51667" x2="66080" y2="51667"/>
                        <a14:foregroundMark x1="64789" y1="50417" x2="69836" y2="62708"/>
                        <a14:foregroundMark x1="72770" y1="54583" x2="69601" y2="61875"/>
                        <a14:foregroundMark x1="70540" y1="24167" x2="70540" y2="24167"/>
                        <a14:foregroundMark x1="57042" y1="48542" x2="57042" y2="48542"/>
                        <a14:foregroundMark x1="71479" y1="76458" x2="71479" y2="76458"/>
                        <a14:foregroundMark x1="86033" y1="48750" x2="86033" y2="48750"/>
                        <a14:foregroundMark x1="55869" y1="51042" x2="55869" y2="51042"/>
                      </a14:backgroundRemoval>
                    </a14:imgEffect>
                  </a14:imgLayer>
                </a14:imgProps>
              </a:ext>
              <a:ext uri="{28A0092B-C50C-407E-A947-70E740481C1C}">
                <a14:useLocalDpi xmlns:a14="http://schemas.microsoft.com/office/drawing/2010/main" val="0"/>
              </a:ext>
            </a:extLst>
          </a:blip>
          <a:srcRect l="54474" t="19164" r="12218" b="20300"/>
          <a:stretch/>
        </p:blipFill>
        <p:spPr bwMode="auto">
          <a:xfrm>
            <a:off x="4647353" y="2995075"/>
            <a:ext cx="1190655" cy="121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5207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E4F9"/>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121179-B411-10E0-705A-4D17F02A7D46}"/>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FDAC2662-4B12-E9CE-48B3-EF8AECB38B46}"/>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8F9BDE37-5F54-4206-740C-DF6A01D301B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460E04-192D-EEEA-71E8-E7184199820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7DF5AD-C496-B61C-8129-EF3D05EB45B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06F7AA-7192-E2D9-8ACF-4D152FF5904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8A9B2-8E55-B6B3-5632-32489E4106E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BDE76-0F4B-AE3D-5809-7D8850FB130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6953-64C2-FB28-263B-259BFCE5DFF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E31FE7-B304-3791-ADBF-BA312A8CEE5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B4774-F99A-79E8-7079-34E1F680A762}"/>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A94F52-3D76-4A2B-7585-3CDE65CE397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CE381-08AD-1D86-6F14-B818E2DBFB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525FC05-D966-9C54-C934-145CBCE27B66}"/>
              </a:ext>
            </a:extLst>
          </p:cNvPr>
          <p:cNvGrpSpPr/>
          <p:nvPr/>
        </p:nvGrpSpPr>
        <p:grpSpPr>
          <a:xfrm rot="10617759">
            <a:off x="7776082" y="1724146"/>
            <a:ext cx="4124633" cy="1284432"/>
            <a:chOff x="7122196" y="149065"/>
            <a:chExt cx="4849016" cy="1510009"/>
          </a:xfrm>
        </p:grpSpPr>
        <p:sp>
          <p:nvSpPr>
            <p:cNvPr id="24" name="Oval 23">
              <a:extLst>
                <a:ext uri="{FF2B5EF4-FFF2-40B4-BE49-F238E27FC236}">
                  <a16:creationId xmlns:a16="http://schemas.microsoft.com/office/drawing/2014/main" id="{4019C4DE-9467-F932-3124-08B8CC77311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6F65E4-DE64-270F-C5A0-B24ED4DBBB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B4058-F5BB-9AE7-14FA-9A51695A73B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9E39D2-1FA2-042E-1366-DE9421C15980}"/>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FD5619-A53C-DC66-1050-915C800A2CD3}"/>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DC3037-8A49-CACC-A069-3EA1809B748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3D9D4C-FD1A-0180-CE1D-46552B536D8F}"/>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6E7E39-D660-6679-152A-5C01682D67F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039F2E5-F50C-20DB-82EF-9D99A0497DD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3FF019-ACD8-BEE3-D006-61FF6E0BF1E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CA2DB8-AB01-1EAA-E925-F08BF6C7812E}"/>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2DDF773-81C6-568E-6554-F3E840C66E3E}"/>
              </a:ext>
            </a:extLst>
          </p:cNvPr>
          <p:cNvGrpSpPr/>
          <p:nvPr/>
        </p:nvGrpSpPr>
        <p:grpSpPr>
          <a:xfrm>
            <a:off x="136707" y="26097"/>
            <a:ext cx="4849016" cy="1510009"/>
            <a:chOff x="7122196" y="149065"/>
            <a:chExt cx="4849016" cy="1510009"/>
          </a:xfrm>
        </p:grpSpPr>
        <p:sp>
          <p:nvSpPr>
            <p:cNvPr id="36" name="Oval 35">
              <a:extLst>
                <a:ext uri="{FF2B5EF4-FFF2-40B4-BE49-F238E27FC236}">
                  <a16:creationId xmlns:a16="http://schemas.microsoft.com/office/drawing/2014/main" id="{7DAA61F3-F25D-76B6-C21C-6A4BF5AB203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CA290BD-98B8-FE06-DDA2-46B81599AEC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6C1918-3703-D630-AC00-048DD5EFF148}"/>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B325AC-E29F-2C4E-0196-CA440D60823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B7AED3-D2FF-AA1F-9390-2D9856DD6CF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A1B7DB-2F0C-8D5E-3E07-2E40F863C495}"/>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DF4D8-0684-9573-7AE8-363AA28007C5}"/>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CBA4696-C7F2-C2EC-87C3-0E671D5F631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94E45D-2D38-B629-57F3-E4FCA67EA55F}"/>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1F59E68-5BF5-6CCE-BCC2-72BC2A142AE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D52B92B-C421-A1C9-C419-0E57204E3BE1}"/>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AF8E0A-CD33-D700-7109-9CEBE93C2BB3}"/>
              </a:ext>
            </a:extLst>
          </p:cNvPr>
          <p:cNvGrpSpPr/>
          <p:nvPr/>
        </p:nvGrpSpPr>
        <p:grpSpPr>
          <a:xfrm rot="16041430">
            <a:off x="-1673410" y="3177683"/>
            <a:ext cx="4849016" cy="1510009"/>
            <a:chOff x="7122196" y="149065"/>
            <a:chExt cx="4849016" cy="1510009"/>
          </a:xfrm>
        </p:grpSpPr>
        <p:sp>
          <p:nvSpPr>
            <p:cNvPr id="48" name="Oval 47">
              <a:extLst>
                <a:ext uri="{FF2B5EF4-FFF2-40B4-BE49-F238E27FC236}">
                  <a16:creationId xmlns:a16="http://schemas.microsoft.com/office/drawing/2014/main" id="{9CAA596D-3EDD-64A2-67DE-7443EA2EC46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6D95BE-953C-39BC-1CE0-035965DE84D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8A5128-EFFB-C501-B0FE-D21ECA8ADFD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8ACCE-DA94-5FA1-6B7D-5AB49832CACE}"/>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33FCA-8AE0-4AE2-B4B8-FD3BF304F157}"/>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AFD770F-0C92-46DF-C6AD-CE6C7DBB1DF1}"/>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C22555D-96A2-2FB5-BE2A-5373D0669E2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377C45-61AC-E59F-7EE6-6BAF5FB4AD5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91883E-5A84-7074-A0CE-F99847719D84}"/>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9604572-B44B-AA84-671E-D95C5AD7528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4CB59B-4D83-CDF5-FE6A-5414A9461E13}"/>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1F769B7-5437-8FDD-9000-7E4488E4606D}"/>
              </a:ext>
            </a:extLst>
          </p:cNvPr>
          <p:cNvGrpSpPr/>
          <p:nvPr/>
        </p:nvGrpSpPr>
        <p:grpSpPr>
          <a:xfrm rot="528713">
            <a:off x="2116088" y="5371772"/>
            <a:ext cx="4838830" cy="1722670"/>
            <a:chOff x="7518854" y="149065"/>
            <a:chExt cx="4838830" cy="1722670"/>
          </a:xfrm>
        </p:grpSpPr>
        <p:sp>
          <p:nvSpPr>
            <p:cNvPr id="60" name="Oval 59">
              <a:extLst>
                <a:ext uri="{FF2B5EF4-FFF2-40B4-BE49-F238E27FC236}">
                  <a16:creationId xmlns:a16="http://schemas.microsoft.com/office/drawing/2014/main" id="{5C5DF08C-22CC-DD2A-6D2E-9A536A873F03}"/>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39B589-23D8-594F-E93E-154E020708C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BC5160A-7A71-9572-2C49-5F072C2CACF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36EAC51-1A62-3BAF-557E-1B56F0F94644}"/>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7DD432-BD8D-8881-E488-A60F92D1C9C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B387AB1-42EA-CB8A-BE4D-ED6F17F68F7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C04E914-43C4-BB24-73DD-11B7B96A040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6A75704-F525-28B2-C446-154A4B3CBE7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7F5D65-B455-BA0F-48C4-8F483207F0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D4B7EA-F8F2-329E-E03A-98941CC21C7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1A8821-2462-DB3D-E631-D465EB78868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2F1661C-1EBE-A5FB-8476-483BC3D5C7A6}"/>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233649" y="156432"/>
            <a:ext cx="7636474" cy="6661149"/>
          </a:xfrm>
          <a:prstGeom prst="rect">
            <a:avLst/>
          </a:prstGeom>
        </p:spPr>
      </p:pic>
      <p:sp>
        <p:nvSpPr>
          <p:cNvPr id="21" name="TextBox 20">
            <a:extLst>
              <a:ext uri="{FF2B5EF4-FFF2-40B4-BE49-F238E27FC236}">
                <a16:creationId xmlns:a16="http://schemas.microsoft.com/office/drawing/2014/main" id="{3E780FBE-A1F9-3ED1-622C-63629CB1797A}"/>
              </a:ext>
            </a:extLst>
          </p:cNvPr>
          <p:cNvSpPr txBox="1"/>
          <p:nvPr/>
        </p:nvSpPr>
        <p:spPr>
          <a:xfrm>
            <a:off x="543237" y="4458049"/>
            <a:ext cx="6976280" cy="1569660"/>
          </a:xfrm>
          <a:prstGeom prst="rect">
            <a:avLst/>
          </a:prstGeom>
          <a:noFill/>
        </p:spPr>
        <p:txBody>
          <a:bodyPr wrap="square">
            <a:spAutoFit/>
          </a:bodyPr>
          <a:lstStyle/>
          <a:p>
            <a:pPr algn="just"/>
            <a:r>
              <a:rPr lang="vi-VN" sz="3200">
                <a:ln w="19050">
                  <a:solidFill>
                    <a:srgbClr val="66C714"/>
                  </a:solidFill>
                </a:ln>
                <a:solidFill>
                  <a:srgbClr val="66C714"/>
                </a:solidFill>
                <a:latin typeface="UTM Avo" panose="02040603050506020204" pitchFamily="18" charset="0"/>
              </a:rPr>
              <a:t>Chủ động, vui vẻ giúp đỡ bạn (dẫn bạn đi tham quan trường) thay vì ngó lơ.</a:t>
            </a:r>
          </a:p>
        </p:txBody>
      </p:sp>
      <p:pic>
        <p:nvPicPr>
          <p:cNvPr id="7" name="Picture 6">
            <a:extLst>
              <a:ext uri="{FF2B5EF4-FFF2-40B4-BE49-F238E27FC236}">
                <a16:creationId xmlns:a16="http://schemas.microsoft.com/office/drawing/2014/main" id="{385F2DE3-5BDE-46DB-FBC8-36C31CEE84D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100" b="45750" l="55850" r="88900">
                        <a14:foregroundMark x1="65600" y1="22050" x2="72350" y2="21250"/>
                        <a14:foregroundMark x1="72350" y1="21250" x2="83600" y2="23650"/>
                        <a14:foregroundMark x1="83600" y1="23650" x2="88650" y2="33350"/>
                        <a14:foregroundMark x1="88650" y1="33350" x2="86550" y2="40750"/>
                        <a14:foregroundMark x1="86550" y1="40750" x2="60850" y2="40250"/>
                        <a14:foregroundMark x1="75000" y1="15100" x2="73950" y2="17200"/>
                        <a14:foregroundMark x1="56150" y1="34450" x2="57350" y2="40300"/>
                        <a14:foregroundMark x1="57350" y1="40300" x2="61800" y2="39300"/>
                        <a14:foregroundMark x1="61800" y1="39300" x2="63800" y2="35900"/>
                        <a14:foregroundMark x1="63800" y1="35900" x2="65200" y2="43250"/>
                        <a14:foregroundMark x1="65200" y1="43250" x2="68300" y2="44900"/>
                        <a14:foregroundMark x1="68300" y1="44900" x2="73450" y2="37350"/>
                        <a14:foregroundMark x1="73450" y1="37350" x2="78300" y2="38550"/>
                        <a14:foregroundMark x1="78300" y1="38550" x2="78800" y2="44700"/>
                        <a14:foregroundMark x1="55900" y1="41800" x2="58050" y2="39350"/>
                        <a14:foregroundMark x1="58050" y1="39350" x2="61250" y2="25700"/>
                        <a14:foregroundMark x1="88900" y1="41950" x2="86800" y2="40100"/>
                        <a14:foregroundMark x1="71750" y1="36050" x2="73550" y2="45700"/>
                        <a14:foregroundMark x1="73550" y1="45700" x2="81700" y2="45750"/>
                        <a14:foregroundMark x1="63100" y1="24150" x2="61150" y2="28600"/>
                        <a14:foregroundMark x1="63500" y1="24250" x2="64000" y2="24900"/>
                      </a14:backgroundRemoval>
                    </a14:imgEffect>
                  </a14:imgLayer>
                </a14:imgProps>
              </a:ext>
              <a:ext uri="{28A0092B-C50C-407E-A947-70E740481C1C}">
                <a14:useLocalDpi xmlns:a14="http://schemas.microsoft.com/office/drawing/2010/main" val="0"/>
              </a:ext>
            </a:extLst>
          </a:blip>
          <a:srcRect l="54193" t="12406" r="8149" b="54260"/>
          <a:stretch/>
        </p:blipFill>
        <p:spPr>
          <a:xfrm>
            <a:off x="7297471" y="2266421"/>
            <a:ext cx="5179894" cy="4584972"/>
          </a:xfrm>
          <a:prstGeom prst="rect">
            <a:avLst/>
          </a:prstGeom>
        </p:spPr>
      </p:pic>
      <p:grpSp>
        <p:nvGrpSpPr>
          <p:cNvPr id="73" name="Group 72">
            <a:extLst>
              <a:ext uri="{FF2B5EF4-FFF2-40B4-BE49-F238E27FC236}">
                <a16:creationId xmlns:a16="http://schemas.microsoft.com/office/drawing/2014/main" id="{72C33A63-4146-CF33-8707-E76B339A7F42}"/>
              </a:ext>
            </a:extLst>
          </p:cNvPr>
          <p:cNvGrpSpPr/>
          <p:nvPr/>
        </p:nvGrpSpPr>
        <p:grpSpPr>
          <a:xfrm>
            <a:off x="8422065" y="398941"/>
            <a:ext cx="3097994" cy="1527779"/>
            <a:chOff x="9674362" y="4116703"/>
            <a:chExt cx="2211233" cy="1090472"/>
          </a:xfrm>
        </p:grpSpPr>
        <p:sp>
          <p:nvSpPr>
            <p:cNvPr id="74" name="Speech Bubble: Oval 73">
              <a:extLst>
                <a:ext uri="{FF2B5EF4-FFF2-40B4-BE49-F238E27FC236}">
                  <a16:creationId xmlns:a16="http://schemas.microsoft.com/office/drawing/2014/main" id="{13CE2B15-7906-A1FA-860F-91D862F3F4E3}"/>
                </a:ext>
              </a:extLst>
            </p:cNvPr>
            <p:cNvSpPr/>
            <p:nvPr/>
          </p:nvSpPr>
          <p:spPr>
            <a:xfrm flipH="1">
              <a:off x="9783788" y="4116703"/>
              <a:ext cx="1992383" cy="1090472"/>
            </a:xfrm>
            <a:prstGeom prst="wedgeEllipseCallout">
              <a:avLst>
                <a:gd name="adj1" fmla="val -6149"/>
                <a:gd name="adj2" fmla="val 884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A6B6D1-FEA9-B747-0653-A401D3D2B505}"/>
                </a:ext>
              </a:extLst>
            </p:cNvPr>
            <p:cNvSpPr/>
            <p:nvPr/>
          </p:nvSpPr>
          <p:spPr>
            <a:xfrm>
              <a:off x="9674362" y="4359169"/>
              <a:ext cx="2211233" cy="659039"/>
            </a:xfrm>
            <a:prstGeom prst="rec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Vì sao ?</a:t>
              </a:r>
              <a:endParaRPr lang="en-US"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sp>
        <p:nvSpPr>
          <p:cNvPr id="17" name="Rectangle 16">
            <a:extLst>
              <a:ext uri="{FF2B5EF4-FFF2-40B4-BE49-F238E27FC236}">
                <a16:creationId xmlns:a16="http://schemas.microsoft.com/office/drawing/2014/main" id="{2D186533-BFD5-5A11-A5A3-5F49E9DE0DF5}"/>
              </a:ext>
            </a:extLst>
          </p:cNvPr>
          <p:cNvSpPr/>
          <p:nvPr/>
        </p:nvSpPr>
        <p:spPr>
          <a:xfrm>
            <a:off x="4642072" y="3647892"/>
            <a:ext cx="1707928" cy="406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B79E50-438E-A2C4-C72F-7507C28412CE}"/>
              </a:ext>
            </a:extLst>
          </p:cNvPr>
          <p:cNvSpPr/>
          <p:nvPr/>
        </p:nvSpPr>
        <p:spPr>
          <a:xfrm>
            <a:off x="543237" y="465141"/>
            <a:ext cx="1707928" cy="406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DE97300-AAD8-0D87-F868-599B3E51D907}"/>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brightnessContrast contrast="20000"/>
                    </a14:imgEffect>
                  </a14:imgLayer>
                </a14:imgProps>
              </a:ext>
            </a:extLst>
          </a:blip>
          <a:stretch>
            <a:fillRect/>
          </a:stretch>
        </p:blipFill>
        <p:spPr>
          <a:xfrm>
            <a:off x="582980" y="848203"/>
            <a:ext cx="6995998" cy="3490103"/>
          </a:xfrm>
          <a:prstGeom prst="rect">
            <a:avLst/>
          </a:prstGeom>
        </p:spPr>
      </p:pic>
      <p:pic>
        <p:nvPicPr>
          <p:cNvPr id="1026" name="Picture 2" descr="Diplomski album konsonant marka cartoon red x Vlažna rugati se tiho">
            <a:extLst>
              <a:ext uri="{FF2B5EF4-FFF2-40B4-BE49-F238E27FC236}">
                <a16:creationId xmlns:a16="http://schemas.microsoft.com/office/drawing/2014/main" id="{BF555C59-23C1-1DDB-E85A-F8E055DC56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4167" b="76250" l="55869" r="86033">
                        <a14:foregroundMark x1="82042" y1="30625" x2="83333" y2="33333"/>
                        <a14:foregroundMark x1="81103" y1="31875" x2="72066" y2="50833"/>
                        <a14:foregroundMark x1="72066" y1="50833" x2="66080" y2="51667"/>
                        <a14:foregroundMark x1="66080" y1="51667" x2="66080" y2="51667"/>
                        <a14:foregroundMark x1="64789" y1="50417" x2="69836" y2="62708"/>
                        <a14:foregroundMark x1="72770" y1="54583" x2="69601" y2="61875"/>
                        <a14:foregroundMark x1="70540" y1="24167" x2="70540" y2="24167"/>
                        <a14:foregroundMark x1="57042" y1="48542" x2="57042" y2="48542"/>
                        <a14:foregroundMark x1="71479" y1="76458" x2="71479" y2="76458"/>
                        <a14:foregroundMark x1="86033" y1="48750" x2="86033" y2="48750"/>
                        <a14:foregroundMark x1="55869" y1="51042" x2="55869" y2="51042"/>
                      </a14:backgroundRemoval>
                    </a14:imgEffect>
                  </a14:imgLayer>
                </a14:imgProps>
              </a:ext>
              <a:ext uri="{28A0092B-C50C-407E-A947-70E740481C1C}">
                <a14:useLocalDpi xmlns:a14="http://schemas.microsoft.com/office/drawing/2010/main" val="0"/>
              </a:ext>
            </a:extLst>
          </a:blip>
          <a:srcRect l="54474" t="19164" r="12218" b="20300"/>
          <a:stretch/>
        </p:blipFill>
        <p:spPr bwMode="auto">
          <a:xfrm>
            <a:off x="29420" y="2918852"/>
            <a:ext cx="1190655" cy="121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663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BEDE"/>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75B99A4-84AA-F2A1-EE42-70E0A41927E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3" name="Group 32">
            <a:extLst>
              <a:ext uri="{FF2B5EF4-FFF2-40B4-BE49-F238E27FC236}">
                <a16:creationId xmlns:a16="http://schemas.microsoft.com/office/drawing/2014/main" id="{B0C66400-7550-87C5-825A-B79429FA7746}"/>
              </a:ext>
            </a:extLst>
          </p:cNvPr>
          <p:cNvGrpSpPr/>
          <p:nvPr/>
        </p:nvGrpSpPr>
        <p:grpSpPr>
          <a:xfrm rot="10617759">
            <a:off x="7776082" y="1724146"/>
            <a:ext cx="4124633" cy="1284432"/>
            <a:chOff x="7122196" y="149065"/>
            <a:chExt cx="4849016" cy="1510009"/>
          </a:xfrm>
        </p:grpSpPr>
        <p:sp>
          <p:nvSpPr>
            <p:cNvPr id="34" name="Oval 33">
              <a:extLst>
                <a:ext uri="{FF2B5EF4-FFF2-40B4-BE49-F238E27FC236}">
                  <a16:creationId xmlns:a16="http://schemas.microsoft.com/office/drawing/2014/main" id="{A7C0B9F6-BAA9-50EE-A196-23CC5AE4F8C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06D8B2D-758B-7324-00CE-19DAE7E11B87}"/>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D2A5A11-97DD-D7FC-BD4D-2AF57D07F53D}"/>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7C30A30-2614-748B-D888-AC479DA091A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99754A2-160D-F956-ABBA-F401FCD0A18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5EE7FC7-61F9-727E-50C9-E0F1EB88384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25DB01C-118A-40DF-ED96-329EF6B0A6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23ADD09-D7AF-EFA3-AFF9-9F35ADA9F88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3D29D74-AB2C-EC26-D55C-25756467FB6C}"/>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698C707-F61F-F5BB-AF62-FD7AC0FB69A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502499F-9E92-BCAE-474F-2097C459833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41603609-1B93-E5A5-3D2E-47A3EF8EEB0E}"/>
              </a:ext>
            </a:extLst>
          </p:cNvPr>
          <p:cNvGrpSpPr/>
          <p:nvPr/>
        </p:nvGrpSpPr>
        <p:grpSpPr>
          <a:xfrm>
            <a:off x="136707" y="26097"/>
            <a:ext cx="4849016" cy="1510009"/>
            <a:chOff x="7122196" y="149065"/>
            <a:chExt cx="4849016" cy="1510009"/>
          </a:xfrm>
        </p:grpSpPr>
        <p:sp>
          <p:nvSpPr>
            <p:cNvPr id="46" name="Oval 45">
              <a:extLst>
                <a:ext uri="{FF2B5EF4-FFF2-40B4-BE49-F238E27FC236}">
                  <a16:creationId xmlns:a16="http://schemas.microsoft.com/office/drawing/2014/main" id="{AEE48F9C-51EC-74CC-C020-728F127136FA}"/>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C173CCB-2940-E533-657E-B3F24D84274F}"/>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4F91868-5847-24AE-6BA5-272C5407AE73}"/>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A51687D-D4E4-D5C8-9A52-4306FEE5C8F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5002B6E-1F60-284E-6980-C7A4C70FBCA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7E9F345-36C6-7E97-2D61-3D4745DB9F5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94CB7B-83B2-3504-563A-844542F888B8}"/>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559B5B7-13C0-3DB8-BEF3-845F20F75087}"/>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74FAFA0-AB56-E3FF-0D1A-E9EAEFB2B97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A320CC0-90AB-373C-E1F5-34A677D2E64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26EB6D3-9330-814C-0547-8356C1108E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0087BFEA-681D-F8A6-CA87-98355C0303B3}"/>
              </a:ext>
            </a:extLst>
          </p:cNvPr>
          <p:cNvGrpSpPr/>
          <p:nvPr/>
        </p:nvGrpSpPr>
        <p:grpSpPr>
          <a:xfrm rot="16041430">
            <a:off x="-1673410" y="3177683"/>
            <a:ext cx="4849016" cy="1510009"/>
            <a:chOff x="7122196" y="149065"/>
            <a:chExt cx="4849016" cy="1510009"/>
          </a:xfrm>
        </p:grpSpPr>
        <p:sp>
          <p:nvSpPr>
            <p:cNvPr id="58" name="Oval 57">
              <a:extLst>
                <a:ext uri="{FF2B5EF4-FFF2-40B4-BE49-F238E27FC236}">
                  <a16:creationId xmlns:a16="http://schemas.microsoft.com/office/drawing/2014/main" id="{FC56895B-E268-8CBF-8E1E-C594E13FCC7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329016-AF84-5D82-8B5E-42D71A42D37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0075136-C6D0-9515-46ED-0F8E6632049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7918786-398F-D4CA-2B30-B8ADD6EAC3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E7804B3-BECC-BF7C-AC9E-FF1F443096E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D639EBD-EF26-5DAD-E9AA-DD60EBE89E7B}"/>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915F633-8DE0-642C-075A-5ED57692CCF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70D521F-FD03-FA64-ABC1-38E481D59F6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4CF4C4D-1658-1282-5C40-58F073458E00}"/>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86D0A0C-EEC4-AE2B-6E47-E5EEC38DE1E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1B2530E-C17D-A8E9-305D-B6F3C302FA7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EAA22D07-02B8-F56E-2B63-4A3B609FFB39}"/>
              </a:ext>
            </a:extLst>
          </p:cNvPr>
          <p:cNvGrpSpPr/>
          <p:nvPr/>
        </p:nvGrpSpPr>
        <p:grpSpPr>
          <a:xfrm rot="528713">
            <a:off x="2116088" y="5371772"/>
            <a:ext cx="4838830" cy="1722670"/>
            <a:chOff x="7518854" y="149065"/>
            <a:chExt cx="4838830" cy="1722670"/>
          </a:xfrm>
        </p:grpSpPr>
        <p:sp>
          <p:nvSpPr>
            <p:cNvPr id="70" name="Oval 69">
              <a:extLst>
                <a:ext uri="{FF2B5EF4-FFF2-40B4-BE49-F238E27FC236}">
                  <a16:creationId xmlns:a16="http://schemas.microsoft.com/office/drawing/2014/main" id="{84A43F3F-3F4B-37D1-FBBA-F2EC72364D1D}"/>
                </a:ext>
              </a:extLst>
            </p:cNvPr>
            <p:cNvSpPr/>
            <p:nvPr/>
          </p:nvSpPr>
          <p:spPr>
            <a:xfrm>
              <a:off x="12123768" y="91769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E686FF4-C87C-D86A-C17E-B3AF32F7E89C}"/>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C0DDD4D-BFA3-C91E-4CAF-9C54F010E71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5E435F4-CC98-7F4A-2A3E-9A48F8062D55}"/>
                </a:ext>
              </a:extLst>
            </p:cNvPr>
            <p:cNvSpPr/>
            <p:nvPr/>
          </p:nvSpPr>
          <p:spPr>
            <a:xfrm>
              <a:off x="7518854" y="1564431"/>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C8DD471-739C-2EF5-CB86-A61C0F5C9A9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99D9AE6-EFA0-7815-3A7C-8CCC0E4084C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A48E23A-45E7-8E46-9322-42378AAD16E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777E349-BF9F-1CBE-6E80-F0DBB52C195E}"/>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06C9B3D-A97E-67E2-9149-96D775CD31F5}"/>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F9731D2-D4A3-8A8B-440F-2B8B39D97660}"/>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66192E2-3B14-6871-FED7-8C9DBDCB3DE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FF322EC-5D3B-A717-865E-BABF74CF93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950" b="88750" l="61100" r="89300">
                        <a14:foregroundMark x1="68750" y1="57950" x2="71300" y2="58900"/>
                        <a14:foregroundMark x1="61600" y1="63400" x2="62250" y2="70800"/>
                        <a14:foregroundMark x1="70600" y1="81250" x2="74600" y2="84100"/>
                        <a14:foregroundMark x1="74600" y1="84100" x2="68750" y2="82000"/>
                        <a14:foregroundMark x1="68750" y1="82000" x2="75050" y2="85100"/>
                        <a14:foregroundMark x1="75050" y1="85100" x2="69750" y2="82200"/>
                        <a14:foregroundMark x1="69750" y1="82200" x2="71150" y2="87850"/>
                        <a14:foregroundMark x1="71150" y1="87850" x2="87100" y2="75100"/>
                        <a14:foregroundMark x1="87100" y1="75100" x2="87050" y2="69700"/>
                        <a14:foregroundMark x1="88650" y1="69500" x2="89300" y2="71150"/>
                        <a14:foregroundMark x1="77750" y1="79250" x2="80300" y2="83950"/>
                        <a14:foregroundMark x1="80300" y1="83950" x2="82450" y2="80650"/>
                        <a14:foregroundMark x1="82450" y1="80650" x2="82400" y2="80150"/>
                        <a14:foregroundMark x1="76250" y1="69700" x2="72700" y2="73150"/>
                        <a14:foregroundMark x1="72700" y1="73150" x2="65250" y2="68900"/>
                        <a14:foregroundMark x1="65250" y1="68900" x2="71400" y2="70300"/>
                        <a14:foregroundMark x1="71400" y1="70300" x2="67450" y2="71700"/>
                        <a14:foregroundMark x1="67450" y1="71700" x2="77150" y2="70150"/>
                        <a14:foregroundMark x1="77150" y1="70150" x2="72800" y2="71400"/>
                        <a14:foregroundMark x1="72800" y1="71400" x2="73650" y2="75950"/>
                        <a14:foregroundMark x1="65150" y1="80000" x2="68500" y2="82550"/>
                        <a14:foregroundMark x1="68500" y1="82550" x2="69500" y2="81400"/>
                        <a14:foregroundMark x1="62950" y1="79750" x2="65900" y2="78550"/>
                        <a14:foregroundMark x1="65900" y1="78550" x2="64100" y2="81500"/>
                        <a14:foregroundMark x1="62750" y1="79000" x2="66500" y2="77700"/>
                        <a14:foregroundMark x1="61250" y1="79650" x2="61250" y2="79650"/>
                        <a14:foregroundMark x1="61100" y1="67650" x2="61250" y2="67900"/>
                        <a14:foregroundMark x1="82650" y1="82150" x2="80800" y2="87050"/>
                        <a14:foregroundMark x1="82750" y1="82300" x2="82300" y2="88750"/>
                      </a14:backgroundRemoval>
                    </a14:imgEffect>
                    <a14:imgEffect>
                      <a14:saturation sat="200000"/>
                    </a14:imgEffect>
                  </a14:imgLayer>
                </a14:imgProps>
              </a:ext>
              <a:ext uri="{28A0092B-C50C-407E-A947-70E740481C1C}">
                <a14:useLocalDpi xmlns:a14="http://schemas.microsoft.com/office/drawing/2010/main" val="0"/>
              </a:ext>
            </a:extLst>
          </a:blip>
          <a:srcRect l="59905" t="54992" r="8489" b="11899"/>
          <a:stretch/>
        </p:blipFill>
        <p:spPr>
          <a:xfrm>
            <a:off x="7429500" y="1630793"/>
            <a:ext cx="4762500" cy="5227207"/>
          </a:xfrm>
          <a:prstGeom prst="rect">
            <a:avLst/>
          </a:prstGeom>
        </p:spPr>
      </p:pic>
      <p:sp>
        <p:nvSpPr>
          <p:cNvPr id="15" name="Oval 14">
            <a:extLst>
              <a:ext uri="{FF2B5EF4-FFF2-40B4-BE49-F238E27FC236}">
                <a16:creationId xmlns:a16="http://schemas.microsoft.com/office/drawing/2014/main" id="{8F9F84C0-E87D-CE1C-395D-E556174829ED}"/>
              </a:ext>
            </a:extLst>
          </p:cNvPr>
          <p:cNvSpPr/>
          <p:nvPr/>
        </p:nvSpPr>
        <p:spPr>
          <a:xfrm>
            <a:off x="114300" y="122957"/>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87175ED-A90B-4704-1777-9DD6832C3EA6}"/>
              </a:ext>
            </a:extLst>
          </p:cNvPr>
          <p:cNvSpPr/>
          <p:nvPr/>
        </p:nvSpPr>
        <p:spPr>
          <a:xfrm>
            <a:off x="696478" y="44735"/>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8ABBD9F0-1239-0B0C-5888-5EFE2BF77C46}"/>
              </a:ext>
            </a:extLst>
          </p:cNvPr>
          <p:cNvGrpSpPr/>
          <p:nvPr/>
        </p:nvGrpSpPr>
        <p:grpSpPr>
          <a:xfrm>
            <a:off x="7079921" y="122957"/>
            <a:ext cx="4849016" cy="1510009"/>
            <a:chOff x="7122196" y="149065"/>
            <a:chExt cx="4849016" cy="1510009"/>
          </a:xfrm>
        </p:grpSpPr>
        <p:sp>
          <p:nvSpPr>
            <p:cNvPr id="82" name="Oval 81">
              <a:extLst>
                <a:ext uri="{FF2B5EF4-FFF2-40B4-BE49-F238E27FC236}">
                  <a16:creationId xmlns:a16="http://schemas.microsoft.com/office/drawing/2014/main" id="{C183D15F-9386-5BA9-94FC-2BC6B3B92CE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F1E48B7-1504-843B-B865-B0F798D5E4F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2840951-03C1-2B48-BE61-8C717C442606}"/>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11CDF5A-A84B-2B93-5ED5-D54D70D804C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10CBB1C-3900-523C-133A-EB56BA215846}"/>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141B3BA-1E83-F6DF-4201-E057A19AABE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0F3F0B4-C085-FCCD-9E7B-31AF236FBAB7}"/>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7DFE789-1205-4F26-CC81-6F21DE92625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8B7DF2F-869E-FB72-71EC-FDF11A3F1DD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D183555-7289-1E8B-52B3-60D0DFEF8640}"/>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21F7DAA-A68E-2C5B-B36F-DFA9D97569E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73C4F226-FC69-6C3B-DFAF-76AF5C77F2FE}"/>
              </a:ext>
            </a:extLst>
          </p:cNvPr>
          <p:cNvGrpSpPr/>
          <p:nvPr/>
        </p:nvGrpSpPr>
        <p:grpSpPr>
          <a:xfrm>
            <a:off x="7079921" y="122957"/>
            <a:ext cx="4849016" cy="1510009"/>
            <a:chOff x="7122196" y="149065"/>
            <a:chExt cx="4849016" cy="1510009"/>
          </a:xfrm>
        </p:grpSpPr>
        <p:sp>
          <p:nvSpPr>
            <p:cNvPr id="94" name="Oval 93">
              <a:extLst>
                <a:ext uri="{FF2B5EF4-FFF2-40B4-BE49-F238E27FC236}">
                  <a16:creationId xmlns:a16="http://schemas.microsoft.com/office/drawing/2014/main" id="{C4CD1C07-9FBB-0D81-F528-CAEFEC80B97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B91F886-9212-E282-7F97-12FAD6A697A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5CF2156-C5CB-AE48-AD20-CDE8FAE9666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F761227-5084-A5E3-7A51-0D495F9D7C1F}"/>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422C298-A026-22D7-DC93-BC66719327AC}"/>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4D35A6D-B8EF-DD3C-E8B1-7E6505D5AD4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81011EF-A505-5EFC-EC62-B304178983CE}"/>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0F59347-0921-BC0E-A9C7-2BD942F94DA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78C1502-56CA-F1C1-55E1-75697F51E57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3A12B0E-5743-B47D-9102-8EBD8A1057D2}"/>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20718EA-6DE7-409E-BBA9-44874063BF2D}"/>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组合 19">
            <a:extLst>
              <a:ext uri="{FF2B5EF4-FFF2-40B4-BE49-F238E27FC236}">
                <a16:creationId xmlns:a16="http://schemas.microsoft.com/office/drawing/2014/main" id="{F04C1FAF-E9BD-B4F1-449A-207BD3657882}"/>
              </a:ext>
            </a:extLst>
          </p:cNvPr>
          <p:cNvGrpSpPr/>
          <p:nvPr/>
        </p:nvGrpSpPr>
        <p:grpSpPr>
          <a:xfrm>
            <a:off x="355624" y="707012"/>
            <a:ext cx="6792605" cy="5830716"/>
            <a:chOff x="692006" y="116442"/>
            <a:chExt cx="11176173" cy="2919244"/>
          </a:xfrm>
        </p:grpSpPr>
        <p:sp>
          <p:nvSpPr>
            <p:cNvPr id="106" name="矩形 16">
              <a:extLst>
                <a:ext uri="{FF2B5EF4-FFF2-40B4-BE49-F238E27FC236}">
                  <a16:creationId xmlns:a16="http://schemas.microsoft.com/office/drawing/2014/main" id="{1F0E7334-45BF-5827-6180-A8DBB81460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7" name="矩形 16">
              <a:extLst>
                <a:ext uri="{FF2B5EF4-FFF2-40B4-BE49-F238E27FC236}">
                  <a16:creationId xmlns:a16="http://schemas.microsoft.com/office/drawing/2014/main" id="{09BA2492-4497-4DD7-B914-445266B8602D}"/>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15" name="TextBox 114">
            <a:extLst>
              <a:ext uri="{FF2B5EF4-FFF2-40B4-BE49-F238E27FC236}">
                <a16:creationId xmlns:a16="http://schemas.microsoft.com/office/drawing/2014/main" id="{0BDCD7B0-4CE9-2842-11D3-506DF8B3AC6E}"/>
              </a:ext>
            </a:extLst>
          </p:cNvPr>
          <p:cNvSpPr txBox="1"/>
          <p:nvPr/>
        </p:nvSpPr>
        <p:spPr>
          <a:xfrm>
            <a:off x="557040" y="1707220"/>
            <a:ext cx="6389290" cy="4524315"/>
          </a:xfrm>
          <a:prstGeom prst="rect">
            <a:avLst/>
          </a:prstGeom>
          <a:noFill/>
        </p:spPr>
        <p:txBody>
          <a:bodyPr wrap="square">
            <a:spAutoFit/>
          </a:bodyPr>
          <a:lstStyle/>
          <a:p>
            <a:pPr algn="just"/>
            <a:r>
              <a:rPr lang="vi-VN" sz="4800" b="1">
                <a:ln>
                  <a:solidFill>
                    <a:srgbClr val="FFC000"/>
                  </a:solidFill>
                </a:ln>
                <a:solidFill>
                  <a:srgbClr val="FFC000"/>
                </a:solidFill>
                <a:cs typeface="Arial" panose="020B0604020202020204" pitchFamily="34" charset="0"/>
              </a:rPr>
              <a:t>Biết cách thiết lập quan hệ bạn bè giúp em vừa rèn luyện sự tự tin, vừa rèn luyện kĩ năng giao tiếp hiệu quả với bạn bè.</a:t>
            </a:r>
            <a:endParaRPr lang="vi-VN" sz="4800">
              <a:ln>
                <a:solidFill>
                  <a:srgbClr val="FFC000"/>
                </a:solidFill>
              </a:ln>
              <a:solidFill>
                <a:srgbClr val="FFC000"/>
              </a:solidFill>
              <a:cs typeface="Arial" panose="020B0604020202020204" pitchFamily="34" charset="0"/>
            </a:endParaRPr>
          </a:p>
        </p:txBody>
      </p:sp>
      <p:sp>
        <p:nvSpPr>
          <p:cNvPr id="116" name="TextBox 115">
            <a:extLst>
              <a:ext uri="{FF2B5EF4-FFF2-40B4-BE49-F238E27FC236}">
                <a16:creationId xmlns:a16="http://schemas.microsoft.com/office/drawing/2014/main" id="{E20A23C4-46D3-E14E-E6C5-30965E7FA014}"/>
              </a:ext>
            </a:extLst>
          </p:cNvPr>
          <p:cNvSpPr txBox="1"/>
          <p:nvPr/>
        </p:nvSpPr>
        <p:spPr>
          <a:xfrm>
            <a:off x="1800695" y="166935"/>
            <a:ext cx="7181455" cy="1569660"/>
          </a:xfrm>
          <a:prstGeom prst="rect">
            <a:avLst/>
          </a:prstGeom>
          <a:noFill/>
        </p:spPr>
        <p:txBody>
          <a:bodyPr wrap="square">
            <a:spAutoFit/>
          </a:bodyPr>
          <a:lstStyle/>
          <a:p>
            <a:pPr algn="just"/>
            <a:r>
              <a:rPr lang="vi-VN" sz="9600" b="1">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rPr>
              <a:t>Kết luận</a:t>
            </a:r>
            <a:endParaRPr lang="en-US" sz="96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149035369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F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ED015-A522-473B-A319-49724E0B2876}"/>
              </a:ext>
            </a:extLst>
          </p:cNvPr>
          <p:cNvPicPr>
            <a:picLocks noChangeAspect="1"/>
          </p:cNvPicPr>
          <p:nvPr/>
        </p:nvPicPr>
        <p:blipFill rotWithShape="1">
          <a:blip r:embed="rId2">
            <a:clrChange>
              <a:clrFrom>
                <a:srgbClr val="FEF4F2"/>
              </a:clrFrom>
              <a:clrTo>
                <a:srgbClr val="FEF4F2">
                  <a:alpha val="0"/>
                </a:srgbClr>
              </a:clrTo>
            </a:clrChang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3611"/>
          <a:stretch/>
        </p:blipFill>
        <p:spPr>
          <a:xfrm>
            <a:off x="952500" y="247650"/>
            <a:ext cx="10287000" cy="6610350"/>
          </a:xfrm>
          <a:prstGeom prst="rect">
            <a:avLst/>
          </a:prstGeom>
        </p:spPr>
      </p:pic>
      <p:sp>
        <p:nvSpPr>
          <p:cNvPr id="6" name="Rectangle 5">
            <a:extLst>
              <a:ext uri="{FF2B5EF4-FFF2-40B4-BE49-F238E27FC236}">
                <a16:creationId xmlns:a16="http://schemas.microsoft.com/office/drawing/2014/main" id="{4486DE94-4579-95A1-9BD6-A5CAC2A6CD6D}"/>
              </a:ext>
            </a:extLst>
          </p:cNvPr>
          <p:cNvSpPr/>
          <p:nvPr/>
        </p:nvSpPr>
        <p:spPr>
          <a:xfrm>
            <a:off x="1473200" y="603250"/>
            <a:ext cx="9588500" cy="1758950"/>
          </a:xfrm>
          <a:prstGeom prst="rect">
            <a:avLst/>
          </a:prstGeom>
          <a:solidFill>
            <a:srgbClr val="FE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8E201D9-A793-20CF-3CC6-547019797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33" y="83558"/>
            <a:ext cx="10824733" cy="2722133"/>
          </a:xfrm>
          <a:prstGeom prst="rect">
            <a:avLst/>
          </a:prstGeom>
        </p:spPr>
      </p:pic>
    </p:spTree>
    <p:extLst>
      <p:ext uri="{BB962C8B-B14F-4D97-AF65-F5344CB8AC3E}">
        <p14:creationId xmlns:p14="http://schemas.microsoft.com/office/powerpoint/2010/main" val="3719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1E5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518E1-19E5-A468-C27F-33E8486382E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0001" t="11852" r="8148" b="53889"/>
          <a:stretch/>
        </p:blipFill>
        <p:spPr>
          <a:xfrm>
            <a:off x="0" y="1511300"/>
            <a:ext cx="12192000" cy="5346700"/>
          </a:xfrm>
          <a:prstGeom prst="rect">
            <a:avLst/>
          </a:prstGeom>
        </p:spPr>
      </p:pic>
      <p:sp>
        <p:nvSpPr>
          <p:cNvPr id="10" name="Rectangle 9">
            <a:extLst>
              <a:ext uri="{FF2B5EF4-FFF2-40B4-BE49-F238E27FC236}">
                <a16:creationId xmlns:a16="http://schemas.microsoft.com/office/drawing/2014/main" id="{6286C059-0A4F-4E42-4436-64DB9095DB95}"/>
              </a:ext>
            </a:extLst>
          </p:cNvPr>
          <p:cNvSpPr/>
          <p:nvPr/>
        </p:nvSpPr>
        <p:spPr>
          <a:xfrm>
            <a:off x="6908800" y="1850065"/>
            <a:ext cx="5054600" cy="2743397"/>
          </a:xfrm>
          <a:custGeom>
            <a:avLst/>
            <a:gdLst>
              <a:gd name="connsiteX0" fmla="*/ 0 w 4876800"/>
              <a:gd name="connsiteY0" fmla="*/ 0 h 2485262"/>
              <a:gd name="connsiteX1" fmla="*/ 4876800 w 4876800"/>
              <a:gd name="connsiteY1" fmla="*/ 0 h 2485262"/>
              <a:gd name="connsiteX2" fmla="*/ 4876800 w 4876800"/>
              <a:gd name="connsiteY2" fmla="*/ 2485262 h 2485262"/>
              <a:gd name="connsiteX3" fmla="*/ 0 w 4876800"/>
              <a:gd name="connsiteY3" fmla="*/ 2485262 h 2485262"/>
              <a:gd name="connsiteX4" fmla="*/ 0 w 4876800"/>
              <a:gd name="connsiteY4" fmla="*/ 0 h 2485262"/>
              <a:gd name="connsiteX0" fmla="*/ 177800 w 5054600"/>
              <a:gd name="connsiteY0" fmla="*/ 0 h 2485262"/>
              <a:gd name="connsiteX1" fmla="*/ 5054600 w 5054600"/>
              <a:gd name="connsiteY1" fmla="*/ 0 h 2485262"/>
              <a:gd name="connsiteX2" fmla="*/ 5054600 w 5054600"/>
              <a:gd name="connsiteY2" fmla="*/ 2485262 h 2485262"/>
              <a:gd name="connsiteX3" fmla="*/ 0 w 5054600"/>
              <a:gd name="connsiteY3" fmla="*/ 2447162 h 2485262"/>
              <a:gd name="connsiteX4" fmla="*/ 177800 w 5054600"/>
              <a:gd name="connsiteY4" fmla="*/ 0 h 248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4600" h="2485262">
                <a:moveTo>
                  <a:pt x="177800" y="0"/>
                </a:moveTo>
                <a:lnTo>
                  <a:pt x="5054600" y="0"/>
                </a:lnTo>
                <a:lnTo>
                  <a:pt x="5054600" y="2485262"/>
                </a:lnTo>
                <a:lnTo>
                  <a:pt x="0" y="2447162"/>
                </a:lnTo>
                <a:lnTo>
                  <a:pt x="177800" y="0"/>
                </a:lnTo>
                <a:close/>
              </a:path>
            </a:pathLst>
          </a:custGeom>
          <a:solidFill>
            <a:srgbClr val="C1E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D4D6F42F-EC9A-3AC3-324B-1ADB65DA095B}"/>
              </a:ext>
            </a:extLst>
          </p:cNvPr>
          <p:cNvSpPr/>
          <p:nvPr/>
        </p:nvSpPr>
        <p:spPr>
          <a:xfrm>
            <a:off x="8048634" y="2806006"/>
            <a:ext cx="3906541" cy="2137062"/>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68308C-C5FF-2BAB-F375-4C666D2411EE}"/>
              </a:ext>
            </a:extLst>
          </p:cNvPr>
          <p:cNvSpPr/>
          <p:nvPr/>
        </p:nvSpPr>
        <p:spPr>
          <a:xfrm>
            <a:off x="8493407" y="3127592"/>
            <a:ext cx="3016994" cy="1446550"/>
          </a:xfrm>
          <a:prstGeom prst="rect">
            <a:avLst/>
          </a:prstGeom>
          <a:noFill/>
        </p:spPr>
        <p:txBody>
          <a:bodyPr wrap="square" lIns="91440" tIns="45720" rIns="91440" bIns="45720">
            <a:spAutoFit/>
          </a:bodyPr>
          <a:lstStyle/>
          <a:p>
            <a:pPr algn="ctr"/>
            <a:r>
              <a:rPr lang="en-US" sz="4400">
                <a:ln w="38100">
                  <a:solidFill>
                    <a:srgbClr val="00B050"/>
                  </a:solidFill>
                </a:ln>
                <a:solidFill>
                  <a:srgbClr val="00B050"/>
                </a:solidFill>
                <a:latin typeface="UTM Avo" panose="02040603050506020204" pitchFamily="18" charset="0"/>
                <a:cs typeface="Arial" panose="020B0604020202020204" pitchFamily="34" charset="0"/>
              </a:rPr>
              <a:t>Chuẩn bị bài mới</a:t>
            </a:r>
            <a:endParaRPr lang="vi-VN" sz="4400">
              <a:ln w="38100">
                <a:solidFill>
                  <a:srgbClr val="00B050"/>
                </a:solidFill>
              </a:ln>
              <a:solidFill>
                <a:srgbClr val="00B050"/>
              </a:solidFill>
              <a:latin typeface="SVN-Franko" panose="02040603050506020204" pitchFamily="18" charset="0"/>
              <a:cs typeface="Arial" panose="020B0604020202020204" pitchFamily="34" charset="0"/>
            </a:endParaRPr>
          </a:p>
        </p:txBody>
      </p:sp>
      <p:sp>
        <p:nvSpPr>
          <p:cNvPr id="6" name="Cloud 5">
            <a:extLst>
              <a:ext uri="{FF2B5EF4-FFF2-40B4-BE49-F238E27FC236}">
                <a16:creationId xmlns:a16="http://schemas.microsoft.com/office/drawing/2014/main" id="{0C10ADED-50CA-A7E1-0D7A-A25187C2296D}"/>
              </a:ext>
            </a:extLst>
          </p:cNvPr>
          <p:cNvSpPr/>
          <p:nvPr/>
        </p:nvSpPr>
        <p:spPr>
          <a:xfrm>
            <a:off x="5672425" y="1197040"/>
            <a:ext cx="3892930" cy="186303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04C15D-EF52-0ED6-C117-81E201FFE44E}"/>
              </a:ext>
            </a:extLst>
          </p:cNvPr>
          <p:cNvSpPr/>
          <p:nvPr/>
        </p:nvSpPr>
        <p:spPr>
          <a:xfrm>
            <a:off x="6403064" y="1359456"/>
            <a:ext cx="2558802" cy="1446550"/>
          </a:xfrm>
          <a:prstGeom prst="rect">
            <a:avLst/>
          </a:prstGeom>
          <a:noFill/>
        </p:spPr>
        <p:txBody>
          <a:bodyPr wrap="square" lIns="91440" tIns="45720" rIns="91440" bIns="45720">
            <a:spAutoFit/>
          </a:bodyPr>
          <a:lstStyle/>
          <a:p>
            <a:pPr algn="just"/>
            <a:r>
              <a:rPr lang="en-US" sz="4400">
                <a:ln w="28575">
                  <a:solidFill>
                    <a:srgbClr val="FF3399"/>
                  </a:solidFill>
                </a:ln>
                <a:solidFill>
                  <a:srgbClr val="FF3399"/>
                </a:solidFill>
                <a:latin typeface="UTM Avo" panose="02040603050506020204" pitchFamily="18" charset="0"/>
                <a:cs typeface="Arial" panose="020B0604020202020204" pitchFamily="34" charset="0"/>
              </a:rPr>
              <a:t>Xem lại</a:t>
            </a:r>
            <a:endParaRPr lang="vi-VN" sz="4400">
              <a:ln w="28575">
                <a:solidFill>
                  <a:srgbClr val="FF3399"/>
                </a:solidFill>
              </a:ln>
              <a:solidFill>
                <a:srgbClr val="FF3399"/>
              </a:solidFill>
              <a:latin typeface="SVN-Franko" panose="02040603050506020204" pitchFamily="18" charset="0"/>
              <a:cs typeface="Arial" panose="020B0604020202020204" pitchFamily="34" charset="0"/>
            </a:endParaRPr>
          </a:p>
          <a:p>
            <a:pPr algn="just"/>
            <a:r>
              <a:rPr lang="en-US" sz="4400">
                <a:ln w="28575">
                  <a:solidFill>
                    <a:srgbClr val="FF3399"/>
                  </a:solidFill>
                </a:ln>
                <a:solidFill>
                  <a:srgbClr val="FF3399"/>
                </a:solidFill>
                <a:latin typeface="UTM Avo" panose="02040603050506020204" pitchFamily="18" charset="0"/>
                <a:cs typeface="Arial" panose="020B0604020202020204" pitchFamily="34" charset="0"/>
              </a:rPr>
              <a:t>bài học.</a:t>
            </a:r>
          </a:p>
        </p:txBody>
      </p:sp>
      <p:grpSp>
        <p:nvGrpSpPr>
          <p:cNvPr id="16" name="Group 15">
            <a:extLst>
              <a:ext uri="{FF2B5EF4-FFF2-40B4-BE49-F238E27FC236}">
                <a16:creationId xmlns:a16="http://schemas.microsoft.com/office/drawing/2014/main" id="{56972DDF-1771-434D-9BA1-45156E7E720F}"/>
              </a:ext>
            </a:extLst>
          </p:cNvPr>
          <p:cNvGrpSpPr/>
          <p:nvPr/>
        </p:nvGrpSpPr>
        <p:grpSpPr>
          <a:xfrm>
            <a:off x="866476" y="183237"/>
            <a:ext cx="3892930" cy="1692557"/>
            <a:chOff x="409276" y="367357"/>
            <a:chExt cx="5089452" cy="2212777"/>
          </a:xfrm>
        </p:grpSpPr>
        <p:sp>
          <p:nvSpPr>
            <p:cNvPr id="12" name="Rectangle 14">
              <a:extLst>
                <a:ext uri="{FF2B5EF4-FFF2-40B4-BE49-F238E27FC236}">
                  <a16:creationId xmlns:a16="http://schemas.microsoft.com/office/drawing/2014/main" id="{D2733A07-63EF-5C8B-2F55-30E87A3B6799}"/>
                </a:ext>
              </a:extLst>
            </p:cNvPr>
            <p:cNvSpPr/>
            <p:nvPr/>
          </p:nvSpPr>
          <p:spPr>
            <a:xfrm>
              <a:off x="592831" y="367357"/>
              <a:ext cx="4905897" cy="1984197"/>
            </a:xfrm>
            <a:custGeom>
              <a:avLst/>
              <a:gdLst>
                <a:gd name="connsiteX0" fmla="*/ 0 w 3273768"/>
                <a:gd name="connsiteY0" fmla="*/ 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0 h 1219295"/>
                <a:gd name="connsiteX0" fmla="*/ 0 w 3273768"/>
                <a:gd name="connsiteY0" fmla="*/ 20955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209550 h 1219295"/>
                <a:gd name="connsiteX0" fmla="*/ 0 w 3273768"/>
                <a:gd name="connsiteY0" fmla="*/ 209550 h 1219295"/>
                <a:gd name="connsiteX1" fmla="*/ 3273768 w 3273768"/>
                <a:gd name="connsiteY1" fmla="*/ 0 h 1219295"/>
                <a:gd name="connsiteX2" fmla="*/ 3273768 w 3273768"/>
                <a:gd name="connsiteY2" fmla="*/ 1219295 h 1219295"/>
                <a:gd name="connsiteX3" fmla="*/ 82550 w 3273768"/>
                <a:gd name="connsiteY3" fmla="*/ 1162145 h 1219295"/>
                <a:gd name="connsiteX4" fmla="*/ 0 w 3273768"/>
                <a:gd name="connsiteY4" fmla="*/ 209550 h 1219295"/>
                <a:gd name="connsiteX0" fmla="*/ 0 w 3273768"/>
                <a:gd name="connsiteY0" fmla="*/ 190500 h 1200245"/>
                <a:gd name="connsiteX1" fmla="*/ 2968968 w 3273768"/>
                <a:gd name="connsiteY1" fmla="*/ 0 h 1200245"/>
                <a:gd name="connsiteX2" fmla="*/ 3273768 w 3273768"/>
                <a:gd name="connsiteY2" fmla="*/ 1200245 h 1200245"/>
                <a:gd name="connsiteX3" fmla="*/ 82550 w 3273768"/>
                <a:gd name="connsiteY3" fmla="*/ 1143095 h 1200245"/>
                <a:gd name="connsiteX4" fmla="*/ 0 w 3273768"/>
                <a:gd name="connsiteY4" fmla="*/ 190500 h 1200245"/>
                <a:gd name="connsiteX0" fmla="*/ 0 w 3051518"/>
                <a:gd name="connsiteY0" fmla="*/ 190500 h 1143095"/>
                <a:gd name="connsiteX1" fmla="*/ 2968968 w 3051518"/>
                <a:gd name="connsiteY1" fmla="*/ 0 h 1143095"/>
                <a:gd name="connsiteX2" fmla="*/ 3051518 w 3051518"/>
                <a:gd name="connsiteY2" fmla="*/ 1143095 h 1143095"/>
                <a:gd name="connsiteX3" fmla="*/ 82550 w 3051518"/>
                <a:gd name="connsiteY3" fmla="*/ 1143095 h 1143095"/>
                <a:gd name="connsiteX4" fmla="*/ 0 w 3051518"/>
                <a:gd name="connsiteY4" fmla="*/ 190500 h 1143095"/>
                <a:gd name="connsiteX0" fmla="*/ 0 w 3051518"/>
                <a:gd name="connsiteY0" fmla="*/ 133350 h 1085945"/>
                <a:gd name="connsiteX1" fmla="*/ 3026118 w 3051518"/>
                <a:gd name="connsiteY1" fmla="*/ 0 h 1085945"/>
                <a:gd name="connsiteX2" fmla="*/ 3051518 w 3051518"/>
                <a:gd name="connsiteY2" fmla="*/ 1085945 h 1085945"/>
                <a:gd name="connsiteX3" fmla="*/ 82550 w 3051518"/>
                <a:gd name="connsiteY3" fmla="*/ 1085945 h 1085945"/>
                <a:gd name="connsiteX4" fmla="*/ 0 w 3051518"/>
                <a:gd name="connsiteY4" fmla="*/ 133350 h 108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518" h="1085945">
                  <a:moveTo>
                    <a:pt x="0" y="133350"/>
                  </a:moveTo>
                  <a:lnTo>
                    <a:pt x="3026118" y="0"/>
                  </a:lnTo>
                  <a:lnTo>
                    <a:pt x="3051518" y="1085945"/>
                  </a:lnTo>
                  <a:lnTo>
                    <a:pt x="82550" y="1085945"/>
                  </a:lnTo>
                  <a:lnTo>
                    <a:pt x="0" y="133350"/>
                  </a:lnTo>
                  <a:close/>
                </a:path>
              </a:pathLst>
            </a:custGeom>
            <a:solidFill>
              <a:srgbClr val="FDB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4">
              <a:extLst>
                <a:ext uri="{FF2B5EF4-FFF2-40B4-BE49-F238E27FC236}">
                  <a16:creationId xmlns:a16="http://schemas.microsoft.com/office/drawing/2014/main" id="{E0A5DEFA-A62C-55DD-1F87-A32483701BF1}"/>
                </a:ext>
              </a:extLst>
            </p:cNvPr>
            <p:cNvSpPr/>
            <p:nvPr/>
          </p:nvSpPr>
          <p:spPr>
            <a:xfrm>
              <a:off x="409276" y="595937"/>
              <a:ext cx="4905897" cy="1984197"/>
            </a:xfrm>
            <a:custGeom>
              <a:avLst/>
              <a:gdLst>
                <a:gd name="connsiteX0" fmla="*/ 0 w 3273768"/>
                <a:gd name="connsiteY0" fmla="*/ 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0 h 1219295"/>
                <a:gd name="connsiteX0" fmla="*/ 0 w 3273768"/>
                <a:gd name="connsiteY0" fmla="*/ 20955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209550 h 1219295"/>
                <a:gd name="connsiteX0" fmla="*/ 0 w 3273768"/>
                <a:gd name="connsiteY0" fmla="*/ 209550 h 1219295"/>
                <a:gd name="connsiteX1" fmla="*/ 3273768 w 3273768"/>
                <a:gd name="connsiteY1" fmla="*/ 0 h 1219295"/>
                <a:gd name="connsiteX2" fmla="*/ 3273768 w 3273768"/>
                <a:gd name="connsiteY2" fmla="*/ 1219295 h 1219295"/>
                <a:gd name="connsiteX3" fmla="*/ 82550 w 3273768"/>
                <a:gd name="connsiteY3" fmla="*/ 1162145 h 1219295"/>
                <a:gd name="connsiteX4" fmla="*/ 0 w 3273768"/>
                <a:gd name="connsiteY4" fmla="*/ 209550 h 1219295"/>
                <a:gd name="connsiteX0" fmla="*/ 0 w 3273768"/>
                <a:gd name="connsiteY0" fmla="*/ 190500 h 1200245"/>
                <a:gd name="connsiteX1" fmla="*/ 2968968 w 3273768"/>
                <a:gd name="connsiteY1" fmla="*/ 0 h 1200245"/>
                <a:gd name="connsiteX2" fmla="*/ 3273768 w 3273768"/>
                <a:gd name="connsiteY2" fmla="*/ 1200245 h 1200245"/>
                <a:gd name="connsiteX3" fmla="*/ 82550 w 3273768"/>
                <a:gd name="connsiteY3" fmla="*/ 1143095 h 1200245"/>
                <a:gd name="connsiteX4" fmla="*/ 0 w 3273768"/>
                <a:gd name="connsiteY4" fmla="*/ 190500 h 1200245"/>
                <a:gd name="connsiteX0" fmla="*/ 0 w 3051518"/>
                <a:gd name="connsiteY0" fmla="*/ 190500 h 1143095"/>
                <a:gd name="connsiteX1" fmla="*/ 2968968 w 3051518"/>
                <a:gd name="connsiteY1" fmla="*/ 0 h 1143095"/>
                <a:gd name="connsiteX2" fmla="*/ 3051518 w 3051518"/>
                <a:gd name="connsiteY2" fmla="*/ 1143095 h 1143095"/>
                <a:gd name="connsiteX3" fmla="*/ 82550 w 3051518"/>
                <a:gd name="connsiteY3" fmla="*/ 1143095 h 1143095"/>
                <a:gd name="connsiteX4" fmla="*/ 0 w 3051518"/>
                <a:gd name="connsiteY4" fmla="*/ 190500 h 1143095"/>
                <a:gd name="connsiteX0" fmla="*/ 0 w 3051518"/>
                <a:gd name="connsiteY0" fmla="*/ 133350 h 1085945"/>
                <a:gd name="connsiteX1" fmla="*/ 3026118 w 3051518"/>
                <a:gd name="connsiteY1" fmla="*/ 0 h 1085945"/>
                <a:gd name="connsiteX2" fmla="*/ 3051518 w 3051518"/>
                <a:gd name="connsiteY2" fmla="*/ 1085945 h 1085945"/>
                <a:gd name="connsiteX3" fmla="*/ 82550 w 3051518"/>
                <a:gd name="connsiteY3" fmla="*/ 1085945 h 1085945"/>
                <a:gd name="connsiteX4" fmla="*/ 0 w 3051518"/>
                <a:gd name="connsiteY4" fmla="*/ 133350 h 108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518" h="1085945">
                  <a:moveTo>
                    <a:pt x="0" y="133350"/>
                  </a:moveTo>
                  <a:lnTo>
                    <a:pt x="3026118" y="0"/>
                  </a:lnTo>
                  <a:lnTo>
                    <a:pt x="3051518" y="1085945"/>
                  </a:lnTo>
                  <a:lnTo>
                    <a:pt x="82550" y="1085945"/>
                  </a:lnTo>
                  <a:lnTo>
                    <a:pt x="0" y="133350"/>
                  </a:lnTo>
                  <a:close/>
                </a:path>
              </a:pathLst>
            </a:custGeom>
            <a:solidFill>
              <a:srgbClr val="FE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0B050CE4-7A56-E267-1A1F-A732FF0C2C11}"/>
                </a:ext>
              </a:extLst>
            </p:cNvPr>
            <p:cNvSpPr txBox="1"/>
            <p:nvPr/>
          </p:nvSpPr>
          <p:spPr>
            <a:xfrm>
              <a:off x="596967" y="833199"/>
              <a:ext cx="4497724" cy="1519008"/>
            </a:xfrm>
            <a:prstGeom prst="rect">
              <a:avLst/>
            </a:prstGeom>
            <a:noFill/>
          </p:spPr>
          <p:txBody>
            <a:bodyPr wrap="none" rtlCol="0">
              <a:prstTxWarp prst="textPlain">
                <a:avLst/>
              </a:prstTxWarp>
              <a:spAutoFit/>
            </a:bodyPr>
            <a:lstStyle/>
            <a:p>
              <a:pPr algn="ctr"/>
              <a:r>
                <a:rPr lang="vi-VN" sz="8800" b="1">
                  <a:ln w="57150">
                    <a:noFill/>
                  </a:ln>
                  <a:solidFill>
                    <a:schemeClr val="bg1"/>
                  </a:solidFill>
                  <a:effectLst>
                    <a:outerShdw blurRad="38100" dist="38100" dir="2700000" algn="tl">
                      <a:srgbClr val="000000">
                        <a:alpha val="43137"/>
                      </a:srgbClr>
                    </a:outerShdw>
                  </a:effectLst>
                  <a:latin typeface="iCiel Koni" panose="02000000000000000000" pitchFamily="2" charset="0"/>
                </a:rPr>
                <a:t>DẶN DÒ</a:t>
              </a:r>
              <a:endParaRPr lang="en-US" sz="8800" b="1">
                <a:ln w="57150">
                  <a:noFill/>
                </a:ln>
                <a:solidFill>
                  <a:schemeClr val="bg1"/>
                </a:solidFill>
                <a:effectLst>
                  <a:outerShdw blurRad="38100" dist="38100" dir="2700000" algn="tl">
                    <a:srgbClr val="000000">
                      <a:alpha val="43137"/>
                    </a:srgbClr>
                  </a:outerShdw>
                </a:effectLst>
                <a:latin typeface="iCiel Koni" panose="02000000000000000000" pitchFamily="2" charset="0"/>
              </a:endParaRPr>
            </a:p>
          </p:txBody>
        </p:sp>
      </p:grpSp>
    </p:spTree>
    <p:extLst>
      <p:ext uri="{BB962C8B-B14F-4D97-AF65-F5344CB8AC3E}">
        <p14:creationId xmlns:p14="http://schemas.microsoft.com/office/powerpoint/2010/main" val="2817614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7776082" y="1724146"/>
            <a:ext cx="4124633" cy="1284432"/>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481479" y="339416"/>
            <a:ext cx="4849016" cy="1510009"/>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135365" y="1914497"/>
            <a:ext cx="4124633" cy="1284432"/>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438988" y="3780883"/>
            <a:ext cx="4849016" cy="2859513"/>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6003026" y="4392929"/>
            <a:ext cx="6007491" cy="1870764"/>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1611437" y="3055764"/>
            <a:ext cx="4849016" cy="1510009"/>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7669910" y="1663483"/>
            <a:ext cx="4366058" cy="5538187"/>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74B29AFA-86A9-5CAE-6005-BB7E96EC0419}"/>
              </a:ext>
            </a:extLst>
          </p:cNvPr>
          <p:cNvGrpSpPr/>
          <p:nvPr/>
        </p:nvGrpSpPr>
        <p:grpSpPr>
          <a:xfrm>
            <a:off x="-696343" y="683864"/>
            <a:ext cx="9811794" cy="4803995"/>
            <a:chOff x="9294703" y="4402725"/>
            <a:chExt cx="2928034" cy="1470077"/>
          </a:xfrm>
        </p:grpSpPr>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9710464" y="4474247"/>
              <a:ext cx="2122559" cy="138399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7">
              <a:extLst>
                <a:ext uri="{FF2B5EF4-FFF2-40B4-BE49-F238E27FC236}">
                  <a16:creationId xmlns:a16="http://schemas.microsoft.com/office/drawing/2014/main" id="{40BC0D53-A3AB-F254-571B-BE21C873B33D}"/>
                </a:ext>
              </a:extLst>
            </p:cNvPr>
            <p:cNvSpPr/>
            <p:nvPr/>
          </p:nvSpPr>
          <p:spPr>
            <a:xfrm>
              <a:off x="9294703" y="4402725"/>
              <a:ext cx="2928034" cy="1470077"/>
            </a:xfrm>
            <a:prstGeom prst="wedgeEllipseCallou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Các bạn hãy</a:t>
              </a:r>
            </a:p>
            <a:p>
              <a:pPr algn="ctr"/>
              <a:r>
                <a:rPr lang="vi-VN" sz="540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lắng nghe và vỗ tay</a:t>
              </a:r>
            </a:p>
            <a:p>
              <a:pPr algn="ctr"/>
              <a:r>
                <a:rPr lang="vi-VN" sz="540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theo bài hát “Tình bạn diệu kỳ” nhé!</a:t>
              </a:r>
              <a:endPar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endParaRPr>
            </a:p>
          </p:txBody>
        </p:sp>
      </p:grpSp>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DIỆU KỲ - AMEE x Ricky Star x Lăng LD ( Masew Remix )">
            <a:hlinkClick r:id="" action="ppaction://media"/>
            <a:extLst>
              <a:ext uri="{FF2B5EF4-FFF2-40B4-BE49-F238E27FC236}">
                <a16:creationId xmlns:a16="http://schemas.microsoft.com/office/drawing/2014/main" id="{67379437-6F6C-2AC2-E02A-2CBCA6F4DE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8093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20AFCC6-5854-FF8D-DB3E-AE735A74F8E5}"/>
              </a:ext>
            </a:extLst>
          </p:cNvPr>
          <p:cNvGrpSpPr/>
          <p:nvPr/>
        </p:nvGrpSpPr>
        <p:grpSpPr>
          <a:xfrm>
            <a:off x="-1049046" y="42334"/>
            <a:ext cx="5304518" cy="1107996"/>
            <a:chOff x="4222620" y="1122363"/>
            <a:chExt cx="4089563" cy="582363"/>
          </a:xfrm>
        </p:grpSpPr>
        <p:sp>
          <p:nvSpPr>
            <p:cNvPr id="19" name="矩形 37">
              <a:extLst>
                <a:ext uri="{FF2B5EF4-FFF2-40B4-BE49-F238E27FC236}">
                  <a16:creationId xmlns:a16="http://schemas.microsoft.com/office/drawing/2014/main" id="{81D02401-9FD2-D523-83B7-D31843B65CC6}"/>
                </a:ext>
              </a:extLst>
            </p:cNvPr>
            <p:cNvSpPr/>
            <p:nvPr/>
          </p:nvSpPr>
          <p:spPr>
            <a:xfrm>
              <a:off x="4222620" y="1122363"/>
              <a:ext cx="4089563" cy="582363"/>
            </a:xfrm>
            <a:prstGeom prst="rect">
              <a:avLst/>
            </a:prstGeom>
            <a:noFill/>
          </p:spPr>
          <p:txBody>
            <a:bodyPr wrap="square">
              <a:spAutoFit/>
            </a:bodyPr>
            <a:lstStyle/>
            <a:p>
              <a:pPr algn="ctr"/>
              <a:r>
                <a:rPr lang="vi-VN" altLang="zh-CN" sz="6600" b="1">
                  <a:ln w="190500">
                    <a:solidFill>
                      <a:schemeClr val="bg1"/>
                    </a:solidFill>
                    <a:prstDash val="solid"/>
                  </a:ln>
                  <a:solidFill>
                    <a:srgbClr val="002060"/>
                  </a:solidFill>
                  <a:latin typeface="UVN Banh mi" pitchFamily="2" charset="0"/>
                  <a:cs typeface="Calibri" panose="020F0502020204030204" pitchFamily="34" charset="0"/>
                  <a:sym typeface="+mn-lt"/>
                </a:rPr>
                <a:t>Đạo đức</a:t>
              </a:r>
              <a:endParaRPr lang="en-US" altLang="zh-CN" sz="6600" b="1">
                <a:ln w="190500">
                  <a:solidFill>
                    <a:schemeClr val="bg1"/>
                  </a:solidFill>
                  <a:prstDash val="solid"/>
                </a:ln>
                <a:solidFill>
                  <a:srgbClr val="002060"/>
                </a:solidFill>
                <a:latin typeface="UVN Banh mi" pitchFamily="2" charset="0"/>
                <a:cs typeface="Calibri" panose="020F0502020204030204" pitchFamily="34" charset="0"/>
                <a:sym typeface="+mn-lt"/>
              </a:endParaRPr>
            </a:p>
          </p:txBody>
        </p:sp>
        <p:sp>
          <p:nvSpPr>
            <p:cNvPr id="20" name="矩形 37">
              <a:extLst>
                <a:ext uri="{FF2B5EF4-FFF2-40B4-BE49-F238E27FC236}">
                  <a16:creationId xmlns:a16="http://schemas.microsoft.com/office/drawing/2014/main" id="{CD5D18A8-F329-5DAA-65AE-126F55312ECF}"/>
                </a:ext>
              </a:extLst>
            </p:cNvPr>
            <p:cNvSpPr/>
            <p:nvPr/>
          </p:nvSpPr>
          <p:spPr>
            <a:xfrm>
              <a:off x="4222620" y="1122363"/>
              <a:ext cx="4089563" cy="582363"/>
            </a:xfrm>
            <a:prstGeom prst="rect">
              <a:avLst/>
            </a:prstGeom>
            <a:noFill/>
          </p:spPr>
          <p:txBody>
            <a:bodyPr wrap="square">
              <a:spAutoFit/>
            </a:bodyPr>
            <a:lstStyle/>
            <a:p>
              <a:pPr algn="ctr"/>
              <a:r>
                <a:rPr lang="vi-VN" altLang="zh-CN" sz="6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rPr>
                <a:t>Đạo đức</a:t>
              </a:r>
              <a:endParaRPr lang="zh-CN" alt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endParaRPr>
            </a:p>
          </p:txBody>
        </p:sp>
      </p:grpSp>
      <p:grpSp>
        <p:nvGrpSpPr>
          <p:cNvPr id="26" name="Group 25">
            <a:extLst>
              <a:ext uri="{FF2B5EF4-FFF2-40B4-BE49-F238E27FC236}">
                <a16:creationId xmlns:a16="http://schemas.microsoft.com/office/drawing/2014/main" id="{0F5A2AA1-6D34-80BD-4E2D-109417998ED7}"/>
              </a:ext>
            </a:extLst>
          </p:cNvPr>
          <p:cNvGrpSpPr/>
          <p:nvPr/>
        </p:nvGrpSpPr>
        <p:grpSpPr>
          <a:xfrm>
            <a:off x="2187081" y="865123"/>
            <a:ext cx="7819771" cy="2563877"/>
            <a:chOff x="2630048" y="1768229"/>
            <a:chExt cx="4847800" cy="2563877"/>
          </a:xfrm>
        </p:grpSpPr>
        <p:sp>
          <p:nvSpPr>
            <p:cNvPr id="27" name="TextBox 26">
              <a:extLst>
                <a:ext uri="{FF2B5EF4-FFF2-40B4-BE49-F238E27FC236}">
                  <a16:creationId xmlns:a16="http://schemas.microsoft.com/office/drawing/2014/main" id="{C6CFD71B-31BE-FBF5-0D0C-6DCCE699E1E7}"/>
                </a:ext>
              </a:extLst>
            </p:cNvPr>
            <p:cNvSpPr txBox="1"/>
            <p:nvPr/>
          </p:nvSpPr>
          <p:spPr>
            <a:xfrm>
              <a:off x="2630048" y="1768229"/>
              <a:ext cx="4847799" cy="2554545"/>
            </a:xfrm>
            <a:prstGeom prst="rect">
              <a:avLst/>
            </a:prstGeom>
            <a:noFill/>
          </p:spPr>
          <p:txBody>
            <a:bodyPr wrap="none" rtlCol="0">
              <a:spAutoFit/>
            </a:bodyPr>
            <a:lstStyle/>
            <a:p>
              <a:pPr algn="ctr"/>
              <a:r>
                <a:rPr lang="vi-VN" sz="8000" b="1">
                  <a:ln w="241300">
                    <a:solidFill>
                      <a:schemeClr val="bg1"/>
                    </a:solidFill>
                  </a:ln>
                  <a:solidFill>
                    <a:srgbClr val="FDCF01"/>
                  </a:solidFill>
                  <a:latin typeface="iCiel Pony" panose="02000000000000000000" pitchFamily="2" charset="0"/>
                </a:rPr>
                <a:t>Em thiết lập</a:t>
              </a:r>
            </a:p>
            <a:p>
              <a:pPr algn="ctr"/>
              <a:r>
                <a:rPr lang="vi-VN" sz="8000" b="1">
                  <a:ln w="241300">
                    <a:solidFill>
                      <a:schemeClr val="bg1"/>
                    </a:solidFill>
                  </a:ln>
                  <a:solidFill>
                    <a:srgbClr val="FDCF01"/>
                  </a:solidFill>
                  <a:latin typeface="iCiel Pony" panose="02000000000000000000" pitchFamily="2" charset="0"/>
                </a:rPr>
                <a:t>quan hệ bạn bè</a:t>
              </a:r>
              <a:endParaRPr lang="en-US" sz="8000" b="1">
                <a:ln w="241300">
                  <a:solidFill>
                    <a:schemeClr val="bg1"/>
                  </a:solidFill>
                </a:ln>
                <a:solidFill>
                  <a:srgbClr val="FDCF01"/>
                </a:solidFill>
                <a:latin typeface="iCiel Pony" panose="02000000000000000000" pitchFamily="2" charset="0"/>
              </a:endParaRPr>
            </a:p>
          </p:txBody>
        </p:sp>
        <p:sp>
          <p:nvSpPr>
            <p:cNvPr id="28" name="TextBox 27">
              <a:extLst>
                <a:ext uri="{FF2B5EF4-FFF2-40B4-BE49-F238E27FC236}">
                  <a16:creationId xmlns:a16="http://schemas.microsoft.com/office/drawing/2014/main" id="{F76A2D2A-EC38-67C8-315E-63E07730ADF2}"/>
                </a:ext>
              </a:extLst>
            </p:cNvPr>
            <p:cNvSpPr txBox="1"/>
            <p:nvPr/>
          </p:nvSpPr>
          <p:spPr>
            <a:xfrm>
              <a:off x="2630049" y="1777561"/>
              <a:ext cx="4847799" cy="2554545"/>
            </a:xfrm>
            <a:prstGeom prst="rect">
              <a:avLst/>
            </a:prstGeom>
            <a:noFill/>
          </p:spPr>
          <p:txBody>
            <a:bodyPr wrap="none" rtlCol="0">
              <a:spAutoFit/>
            </a:bodyPr>
            <a:lstStyle/>
            <a:p>
              <a:pPr algn="ctr"/>
              <a:r>
                <a:rPr lang="en-US" sz="8000" b="1">
                  <a:ln w="60325">
                    <a:solidFill>
                      <a:schemeClr val="tx1"/>
                    </a:solidFill>
                  </a:ln>
                  <a:solidFill>
                    <a:srgbClr val="FFFF00"/>
                  </a:solidFill>
                  <a:latin typeface="iCiel Pony" panose="02000000000000000000" pitchFamily="2" charset="0"/>
                </a:rPr>
                <a:t>Em </a:t>
              </a:r>
              <a:r>
                <a:rPr lang="vi-VN" sz="8000" b="1">
                  <a:ln w="60325">
                    <a:solidFill>
                      <a:schemeClr val="tx1"/>
                    </a:solidFill>
                  </a:ln>
                  <a:solidFill>
                    <a:srgbClr val="FFFF00"/>
                  </a:solidFill>
                  <a:latin typeface="iCiel Pony" panose="02000000000000000000" pitchFamily="2" charset="0"/>
                </a:rPr>
                <a:t>thiết lập</a:t>
              </a:r>
            </a:p>
            <a:p>
              <a:pPr algn="ctr"/>
              <a:r>
                <a:rPr lang="vi-VN" sz="8000" b="1">
                  <a:ln w="60325">
                    <a:solidFill>
                      <a:schemeClr val="tx1"/>
                    </a:solidFill>
                  </a:ln>
                  <a:solidFill>
                    <a:srgbClr val="FFFF00"/>
                  </a:solidFill>
                  <a:latin typeface="iCiel Pony" panose="02000000000000000000" pitchFamily="2" charset="0"/>
                </a:rPr>
                <a:t>quan hệ bạn bè</a:t>
              </a:r>
              <a:endParaRPr lang="en-US" sz="8000" b="1">
                <a:ln w="60325">
                  <a:solidFill>
                    <a:schemeClr val="tx1"/>
                  </a:solidFill>
                </a:ln>
                <a:solidFill>
                  <a:srgbClr val="FFFF00"/>
                </a:solidFill>
                <a:latin typeface="iCiel Pony" panose="02000000000000000000" pitchFamily="2" charset="0"/>
              </a:endParaRPr>
            </a:p>
          </p:txBody>
        </p:sp>
      </p:grpSp>
      <p:grpSp>
        <p:nvGrpSpPr>
          <p:cNvPr id="32" name="Group 31">
            <a:extLst>
              <a:ext uri="{FF2B5EF4-FFF2-40B4-BE49-F238E27FC236}">
                <a16:creationId xmlns:a16="http://schemas.microsoft.com/office/drawing/2014/main" id="{E7F614EA-D590-65F9-FC64-631895C2DF9A}"/>
              </a:ext>
            </a:extLst>
          </p:cNvPr>
          <p:cNvGrpSpPr/>
          <p:nvPr/>
        </p:nvGrpSpPr>
        <p:grpSpPr>
          <a:xfrm>
            <a:off x="0" y="0"/>
            <a:ext cx="12192000" cy="6858000"/>
            <a:chOff x="0" y="0"/>
            <a:chExt cx="12192000" cy="6858000"/>
          </a:xfrm>
        </p:grpSpPr>
        <p:pic>
          <p:nvPicPr>
            <p:cNvPr id="30" name="Picture 29">
              <a:extLst>
                <a:ext uri="{FF2B5EF4-FFF2-40B4-BE49-F238E27FC236}">
                  <a16:creationId xmlns:a16="http://schemas.microsoft.com/office/drawing/2014/main" id="{1218E2EA-7F34-EE09-00CC-DAD44267B5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2459" b="36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E2EC5B-DF0B-9B87-0CDE-35478B41269C}"/>
                </a:ext>
              </a:extLst>
            </p:cNvPr>
            <p:cNvSpPr/>
            <p:nvPr/>
          </p:nvSpPr>
          <p:spPr>
            <a:xfrm>
              <a:off x="6955928" y="0"/>
              <a:ext cx="5039832" cy="2945219"/>
            </a:xfrm>
            <a:prstGeom prst="rect">
              <a:avLst/>
            </a:prstGeom>
            <a:solidFill>
              <a:srgbClr val="C0E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52CAC3AB-D534-9713-DED0-38BC6D966BB8}"/>
                </a:ext>
              </a:extLst>
            </p:cNvPr>
            <p:cNvSpPr/>
            <p:nvPr/>
          </p:nvSpPr>
          <p:spPr>
            <a:xfrm>
              <a:off x="8201214" y="2849526"/>
              <a:ext cx="3990786" cy="1679944"/>
            </a:xfrm>
            <a:custGeom>
              <a:avLst/>
              <a:gdLst>
                <a:gd name="connsiteX0" fmla="*/ 0 w 3990786"/>
                <a:gd name="connsiteY0" fmla="*/ 0 h 2190307"/>
                <a:gd name="connsiteX1" fmla="*/ 3990786 w 3990786"/>
                <a:gd name="connsiteY1" fmla="*/ 0 h 2190307"/>
                <a:gd name="connsiteX2" fmla="*/ 3990786 w 3990786"/>
                <a:gd name="connsiteY2" fmla="*/ 2190307 h 2190307"/>
                <a:gd name="connsiteX3" fmla="*/ 0 w 3990786"/>
                <a:gd name="connsiteY3" fmla="*/ 2190307 h 2190307"/>
                <a:gd name="connsiteX4" fmla="*/ 0 w 3990786"/>
                <a:gd name="connsiteY4" fmla="*/ 0 h 2190307"/>
                <a:gd name="connsiteX0" fmla="*/ 0 w 3990786"/>
                <a:gd name="connsiteY0" fmla="*/ 0 h 2190307"/>
                <a:gd name="connsiteX1" fmla="*/ 3990786 w 3990786"/>
                <a:gd name="connsiteY1" fmla="*/ 0 h 2190307"/>
                <a:gd name="connsiteX2" fmla="*/ 3990786 w 3990786"/>
                <a:gd name="connsiteY2" fmla="*/ 2190307 h 2190307"/>
                <a:gd name="connsiteX3" fmla="*/ 350874 w 3990786"/>
                <a:gd name="connsiteY3" fmla="*/ 1403497 h 2190307"/>
                <a:gd name="connsiteX4" fmla="*/ 0 w 3990786"/>
                <a:gd name="connsiteY4" fmla="*/ 0 h 2190307"/>
                <a:gd name="connsiteX0" fmla="*/ 0 w 3990786"/>
                <a:gd name="connsiteY0" fmla="*/ 0 h 2190307"/>
                <a:gd name="connsiteX1" fmla="*/ 3990786 w 3990786"/>
                <a:gd name="connsiteY1" fmla="*/ 0 h 2190307"/>
                <a:gd name="connsiteX2" fmla="*/ 3990786 w 3990786"/>
                <a:gd name="connsiteY2" fmla="*/ 2190307 h 2190307"/>
                <a:gd name="connsiteX3" fmla="*/ 499730 w 3990786"/>
                <a:gd name="connsiteY3" fmla="*/ 935665 h 2190307"/>
                <a:gd name="connsiteX4" fmla="*/ 0 w 3990786"/>
                <a:gd name="connsiteY4" fmla="*/ 0 h 2190307"/>
                <a:gd name="connsiteX0" fmla="*/ 0 w 3990786"/>
                <a:gd name="connsiteY0" fmla="*/ 0 h 2190307"/>
                <a:gd name="connsiteX1" fmla="*/ 3990786 w 3990786"/>
                <a:gd name="connsiteY1" fmla="*/ 0 h 2190307"/>
                <a:gd name="connsiteX2" fmla="*/ 3990786 w 3990786"/>
                <a:gd name="connsiteY2" fmla="*/ 2190307 h 2190307"/>
                <a:gd name="connsiteX3" fmla="*/ 1052623 w 3990786"/>
                <a:gd name="connsiteY3" fmla="*/ 1488558 h 2190307"/>
                <a:gd name="connsiteX4" fmla="*/ 0 w 3990786"/>
                <a:gd name="connsiteY4" fmla="*/ 0 h 2190307"/>
                <a:gd name="connsiteX0" fmla="*/ 0 w 3990786"/>
                <a:gd name="connsiteY0" fmla="*/ 0 h 1679944"/>
                <a:gd name="connsiteX1" fmla="*/ 3990786 w 3990786"/>
                <a:gd name="connsiteY1" fmla="*/ 0 h 1679944"/>
                <a:gd name="connsiteX2" fmla="*/ 3969521 w 3990786"/>
                <a:gd name="connsiteY2" fmla="*/ 1679944 h 1679944"/>
                <a:gd name="connsiteX3" fmla="*/ 1052623 w 3990786"/>
                <a:gd name="connsiteY3" fmla="*/ 1488558 h 1679944"/>
                <a:gd name="connsiteX4" fmla="*/ 0 w 3990786"/>
                <a:gd name="connsiteY4" fmla="*/ 0 h 167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786" h="1679944">
                  <a:moveTo>
                    <a:pt x="0" y="0"/>
                  </a:moveTo>
                  <a:lnTo>
                    <a:pt x="3990786" y="0"/>
                  </a:lnTo>
                  <a:lnTo>
                    <a:pt x="3969521" y="1679944"/>
                  </a:lnTo>
                  <a:lnTo>
                    <a:pt x="1052623" y="1488558"/>
                  </a:lnTo>
                  <a:lnTo>
                    <a:pt x="0" y="0"/>
                  </a:lnTo>
                  <a:close/>
                </a:path>
              </a:pathLst>
            </a:custGeom>
            <a:solidFill>
              <a:srgbClr val="C0E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FFA311D-B933-F20A-C418-45596150FF5E}"/>
              </a:ext>
            </a:extLst>
          </p:cNvPr>
          <p:cNvSpPr/>
          <p:nvPr/>
        </p:nvSpPr>
        <p:spPr>
          <a:xfrm>
            <a:off x="8201214" y="3336559"/>
            <a:ext cx="3789513" cy="1434300"/>
          </a:xfrm>
          <a:custGeom>
            <a:avLst/>
            <a:gdLst>
              <a:gd name="connsiteX0" fmla="*/ 0 w 3273768"/>
              <a:gd name="connsiteY0" fmla="*/ 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0 h 1219295"/>
              <a:gd name="connsiteX0" fmla="*/ 0 w 3273768"/>
              <a:gd name="connsiteY0" fmla="*/ 209550 h 1219295"/>
              <a:gd name="connsiteX1" fmla="*/ 3273768 w 3273768"/>
              <a:gd name="connsiteY1" fmla="*/ 0 h 1219295"/>
              <a:gd name="connsiteX2" fmla="*/ 3273768 w 3273768"/>
              <a:gd name="connsiteY2" fmla="*/ 1219295 h 1219295"/>
              <a:gd name="connsiteX3" fmla="*/ 0 w 3273768"/>
              <a:gd name="connsiteY3" fmla="*/ 1219295 h 1219295"/>
              <a:gd name="connsiteX4" fmla="*/ 0 w 3273768"/>
              <a:gd name="connsiteY4" fmla="*/ 209550 h 1219295"/>
              <a:gd name="connsiteX0" fmla="*/ 0 w 3273768"/>
              <a:gd name="connsiteY0" fmla="*/ 209550 h 1219295"/>
              <a:gd name="connsiteX1" fmla="*/ 3273768 w 3273768"/>
              <a:gd name="connsiteY1" fmla="*/ 0 h 1219295"/>
              <a:gd name="connsiteX2" fmla="*/ 3273768 w 3273768"/>
              <a:gd name="connsiteY2" fmla="*/ 1219295 h 1219295"/>
              <a:gd name="connsiteX3" fmla="*/ 82550 w 3273768"/>
              <a:gd name="connsiteY3" fmla="*/ 1162145 h 1219295"/>
              <a:gd name="connsiteX4" fmla="*/ 0 w 3273768"/>
              <a:gd name="connsiteY4" fmla="*/ 209550 h 1219295"/>
              <a:gd name="connsiteX0" fmla="*/ 0 w 3273768"/>
              <a:gd name="connsiteY0" fmla="*/ 190500 h 1200245"/>
              <a:gd name="connsiteX1" fmla="*/ 2968968 w 3273768"/>
              <a:gd name="connsiteY1" fmla="*/ 0 h 1200245"/>
              <a:gd name="connsiteX2" fmla="*/ 3273768 w 3273768"/>
              <a:gd name="connsiteY2" fmla="*/ 1200245 h 1200245"/>
              <a:gd name="connsiteX3" fmla="*/ 82550 w 3273768"/>
              <a:gd name="connsiteY3" fmla="*/ 1143095 h 1200245"/>
              <a:gd name="connsiteX4" fmla="*/ 0 w 3273768"/>
              <a:gd name="connsiteY4" fmla="*/ 190500 h 1200245"/>
              <a:gd name="connsiteX0" fmla="*/ 0 w 3051518"/>
              <a:gd name="connsiteY0" fmla="*/ 190500 h 1143095"/>
              <a:gd name="connsiteX1" fmla="*/ 2968968 w 3051518"/>
              <a:gd name="connsiteY1" fmla="*/ 0 h 1143095"/>
              <a:gd name="connsiteX2" fmla="*/ 3051518 w 3051518"/>
              <a:gd name="connsiteY2" fmla="*/ 1143095 h 1143095"/>
              <a:gd name="connsiteX3" fmla="*/ 82550 w 3051518"/>
              <a:gd name="connsiteY3" fmla="*/ 1143095 h 1143095"/>
              <a:gd name="connsiteX4" fmla="*/ 0 w 3051518"/>
              <a:gd name="connsiteY4" fmla="*/ 190500 h 1143095"/>
              <a:gd name="connsiteX0" fmla="*/ 0 w 3051518"/>
              <a:gd name="connsiteY0" fmla="*/ 133350 h 1085945"/>
              <a:gd name="connsiteX1" fmla="*/ 3026118 w 3051518"/>
              <a:gd name="connsiteY1" fmla="*/ 0 h 1085945"/>
              <a:gd name="connsiteX2" fmla="*/ 3051518 w 3051518"/>
              <a:gd name="connsiteY2" fmla="*/ 1085945 h 1085945"/>
              <a:gd name="connsiteX3" fmla="*/ 82550 w 3051518"/>
              <a:gd name="connsiteY3" fmla="*/ 1085945 h 1085945"/>
              <a:gd name="connsiteX4" fmla="*/ 0 w 3051518"/>
              <a:gd name="connsiteY4" fmla="*/ 133350 h 108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518" h="1085945">
                <a:moveTo>
                  <a:pt x="0" y="133350"/>
                </a:moveTo>
                <a:lnTo>
                  <a:pt x="3026118" y="0"/>
                </a:lnTo>
                <a:lnTo>
                  <a:pt x="3051518" y="1085945"/>
                </a:lnTo>
                <a:lnTo>
                  <a:pt x="82550" y="1085945"/>
                </a:lnTo>
                <a:lnTo>
                  <a:pt x="0" y="133350"/>
                </a:lnTo>
                <a:close/>
              </a:path>
            </a:pathLst>
          </a:custGeom>
          <a:solidFill>
            <a:srgbClr val="FE5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96EA6B30-7DDB-82F6-8259-51851F4452C9}"/>
              </a:ext>
            </a:extLst>
          </p:cNvPr>
          <p:cNvSpPr txBox="1"/>
          <p:nvPr/>
        </p:nvSpPr>
        <p:spPr>
          <a:xfrm>
            <a:off x="5036809" y="176232"/>
            <a:ext cx="6995825" cy="4647426"/>
          </a:xfrm>
          <a:prstGeom prst="rect">
            <a:avLst/>
          </a:prstGeom>
          <a:noFill/>
        </p:spPr>
        <p:txBody>
          <a:bodyPr wrap="none" rtlCol="0">
            <a:spAutoFit/>
          </a:bodyPr>
          <a:lstStyle/>
          <a:p>
            <a:pPr algn="ctr"/>
            <a:endParaRPr lang="vi-VN" sz="1600" b="1">
              <a:ln w="38100">
                <a:solidFill>
                  <a:schemeClr val="bg1"/>
                </a:solidFill>
              </a:ln>
              <a:solidFill>
                <a:srgbClr val="0067AA"/>
              </a:solidFill>
              <a:latin typeface="iCiel Koni" panose="02000000000000000000" pitchFamily="2" charset="0"/>
            </a:endParaRPr>
          </a:p>
          <a:p>
            <a:pPr algn="ctr"/>
            <a:r>
              <a:rPr lang="en-US" sz="8000" b="1">
                <a:ln w="57150">
                  <a:solidFill>
                    <a:schemeClr val="bg1"/>
                  </a:solidFill>
                </a:ln>
                <a:solidFill>
                  <a:srgbClr val="0067AA"/>
                </a:solidFill>
                <a:latin typeface="iCiel Koni" panose="02000000000000000000" pitchFamily="2" charset="0"/>
              </a:rPr>
              <a:t>EM</a:t>
            </a:r>
            <a:r>
              <a:rPr lang="en-US" sz="8000" b="1">
                <a:ln w="57150">
                  <a:solidFill>
                    <a:schemeClr val="bg1"/>
                  </a:solidFill>
                </a:ln>
                <a:solidFill>
                  <a:srgbClr val="FFFF00"/>
                </a:solidFill>
                <a:latin typeface="iCiel Koni" panose="02000000000000000000" pitchFamily="2" charset="0"/>
              </a:rPr>
              <a:t> </a:t>
            </a:r>
            <a:r>
              <a:rPr lang="vi-VN" sz="8000" b="1">
                <a:ln w="57150">
                  <a:solidFill>
                    <a:schemeClr val="bg1"/>
                  </a:solidFill>
                </a:ln>
                <a:solidFill>
                  <a:srgbClr val="FFBB03"/>
                </a:solidFill>
                <a:latin typeface="iCiel Koni" panose="02000000000000000000" pitchFamily="2" charset="0"/>
              </a:rPr>
              <a:t>THIẾT LẬP</a:t>
            </a:r>
          </a:p>
          <a:p>
            <a:pPr algn="ctr"/>
            <a:r>
              <a:rPr lang="vi-VN" sz="8000" b="1">
                <a:ln w="57150">
                  <a:solidFill>
                    <a:schemeClr val="bg1"/>
                  </a:solidFill>
                </a:ln>
                <a:solidFill>
                  <a:srgbClr val="25AB86"/>
                </a:solidFill>
                <a:latin typeface="iCiel Koni" panose="02000000000000000000" pitchFamily="2" charset="0"/>
              </a:rPr>
              <a:t>  QUAN HỆ</a:t>
            </a:r>
          </a:p>
          <a:p>
            <a:pPr algn="ctr"/>
            <a:endParaRPr lang="vi-VN" sz="4000" b="1">
              <a:ln w="60325">
                <a:noFill/>
              </a:ln>
              <a:solidFill>
                <a:schemeClr val="bg1"/>
              </a:solidFill>
              <a:latin typeface="iCiel Koni" panose="02000000000000000000" pitchFamily="2" charset="0"/>
            </a:endParaRPr>
          </a:p>
          <a:p>
            <a:pPr algn="ctr"/>
            <a:r>
              <a:rPr lang="vi-VN" sz="8000" b="1">
                <a:ln w="60325">
                  <a:noFill/>
                </a:ln>
                <a:solidFill>
                  <a:schemeClr val="bg1"/>
                </a:solidFill>
                <a:latin typeface="iCiel Koni" panose="02000000000000000000" pitchFamily="2" charset="0"/>
              </a:rPr>
              <a:t>               BẠN BÈ</a:t>
            </a:r>
            <a:endParaRPr lang="en-US" sz="8000" b="1">
              <a:ln w="60325">
                <a:noFill/>
              </a:ln>
              <a:solidFill>
                <a:schemeClr val="bg1"/>
              </a:solidFill>
              <a:latin typeface="iCiel Koni" panose="02000000000000000000" pitchFamily="2" charset="0"/>
            </a:endParaRPr>
          </a:p>
        </p:txBody>
      </p:sp>
      <p:sp>
        <p:nvSpPr>
          <p:cNvPr id="24" name="Rectangle 23">
            <a:extLst>
              <a:ext uri="{FF2B5EF4-FFF2-40B4-BE49-F238E27FC236}">
                <a16:creationId xmlns:a16="http://schemas.microsoft.com/office/drawing/2014/main" id="{55EB65ED-8B75-44EC-77BA-B5E4FFF6FE71}"/>
              </a:ext>
            </a:extLst>
          </p:cNvPr>
          <p:cNvSpPr/>
          <p:nvPr/>
        </p:nvSpPr>
        <p:spPr>
          <a:xfrm>
            <a:off x="196240" y="865123"/>
            <a:ext cx="1953967" cy="985711"/>
          </a:xfrm>
          <a:prstGeom prst="rect">
            <a:avLst/>
          </a:prstGeom>
          <a:solidFill>
            <a:srgbClr val="C0E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9BF4E55-34F3-DAB2-471A-392BF524D619}"/>
              </a:ext>
            </a:extLst>
          </p:cNvPr>
          <p:cNvSpPr/>
          <p:nvPr/>
        </p:nvSpPr>
        <p:spPr>
          <a:xfrm>
            <a:off x="111834" y="176071"/>
            <a:ext cx="2933635" cy="1378103"/>
          </a:xfrm>
          <a:custGeom>
            <a:avLst/>
            <a:gdLst>
              <a:gd name="connsiteX0" fmla="*/ 2008780 w 2933635"/>
              <a:gd name="connsiteY0" fmla="*/ 0 h 1378103"/>
              <a:gd name="connsiteX1" fmla="*/ 2544698 w 2933635"/>
              <a:gd name="connsiteY1" fmla="*/ 312881 h 1378103"/>
              <a:gd name="connsiteX2" fmla="*/ 2569361 w 2933635"/>
              <a:gd name="connsiteY2" fmla="*/ 382860 h 1378103"/>
              <a:gd name="connsiteX3" fmla="*/ 2578405 w 2933635"/>
              <a:gd name="connsiteY3" fmla="*/ 385333 h 1378103"/>
              <a:gd name="connsiteX4" fmla="*/ 2933635 w 2933635"/>
              <a:gd name="connsiteY4" fmla="*/ 857360 h 1378103"/>
              <a:gd name="connsiteX5" fmla="*/ 2352010 w 2933635"/>
              <a:gd name="connsiteY5" fmla="*/ 1369645 h 1378103"/>
              <a:gd name="connsiteX6" fmla="*/ 1940739 w 2933635"/>
              <a:gd name="connsiteY6" fmla="*/ 1219600 h 1378103"/>
              <a:gd name="connsiteX7" fmla="*/ 1911330 w 2933635"/>
              <a:gd name="connsiteY7" fmla="*/ 1188205 h 1378103"/>
              <a:gd name="connsiteX8" fmla="*/ 1903710 w 2933635"/>
              <a:gd name="connsiteY8" fmla="*/ 1196063 h 1378103"/>
              <a:gd name="connsiteX9" fmla="*/ 1387134 w 2933635"/>
              <a:gd name="connsiteY9" fmla="*/ 1378103 h 1378103"/>
              <a:gd name="connsiteX10" fmla="*/ 978678 w 2933635"/>
              <a:gd name="connsiteY10" fmla="*/ 1271956 h 1378103"/>
              <a:gd name="connsiteX11" fmla="*/ 913645 w 2933635"/>
              <a:gd name="connsiteY11" fmla="*/ 1226307 h 1378103"/>
              <a:gd name="connsiteX12" fmla="*/ 912138 w 2933635"/>
              <a:gd name="connsiteY12" fmla="*/ 1228058 h 1378103"/>
              <a:gd name="connsiteX13" fmla="*/ 534318 w 2933635"/>
              <a:gd name="connsiteY13" fmla="*/ 1378103 h 1378103"/>
              <a:gd name="connsiteX14" fmla="*/ 0 w 2933635"/>
              <a:gd name="connsiteY14" fmla="*/ 865818 h 1378103"/>
              <a:gd name="connsiteX15" fmla="*/ 534318 w 2933635"/>
              <a:gd name="connsiteY15" fmla="*/ 353533 h 1378103"/>
              <a:gd name="connsiteX16" fmla="*/ 742299 w 2933635"/>
              <a:gd name="connsiteY16" fmla="*/ 393791 h 1378103"/>
              <a:gd name="connsiteX17" fmla="*/ 778940 w 2933635"/>
              <a:gd name="connsiteY17" fmla="*/ 412859 h 1378103"/>
              <a:gd name="connsiteX18" fmla="*/ 781352 w 2933635"/>
              <a:gd name="connsiteY18" fmla="*/ 409077 h 1378103"/>
              <a:gd name="connsiteX19" fmla="*/ 1387134 w 2933635"/>
              <a:gd name="connsiteY19" fmla="*/ 135053 h 1378103"/>
              <a:gd name="connsiteX20" fmla="*/ 1569709 w 2933635"/>
              <a:gd name="connsiteY20" fmla="*/ 154620 h 1378103"/>
              <a:gd name="connsiteX21" fmla="*/ 1588392 w 2933635"/>
              <a:gd name="connsiteY21" fmla="*/ 159777 h 1378103"/>
              <a:gd name="connsiteX22" fmla="*/ 1597509 w 2933635"/>
              <a:gd name="connsiteY22" fmla="*/ 150045 h 1378103"/>
              <a:gd name="connsiteX23" fmla="*/ 2008780 w 2933635"/>
              <a:gd name="connsiteY23" fmla="*/ 0 h 137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33635" h="1378103">
                <a:moveTo>
                  <a:pt x="2008780" y="0"/>
                </a:moveTo>
                <a:cubicBezTo>
                  <a:pt x="2249697" y="0"/>
                  <a:pt x="2456403" y="129014"/>
                  <a:pt x="2544698" y="312881"/>
                </a:cubicBezTo>
                <a:lnTo>
                  <a:pt x="2569361" y="382860"/>
                </a:lnTo>
                <a:lnTo>
                  <a:pt x="2578405" y="385333"/>
                </a:lnTo>
                <a:cubicBezTo>
                  <a:pt x="2787159" y="463102"/>
                  <a:pt x="2933635" y="645165"/>
                  <a:pt x="2933635" y="857360"/>
                </a:cubicBezTo>
                <a:cubicBezTo>
                  <a:pt x="2933635" y="1140287"/>
                  <a:pt x="2673233" y="1369645"/>
                  <a:pt x="2352010" y="1369645"/>
                </a:cubicBezTo>
                <a:cubicBezTo>
                  <a:pt x="2191399" y="1369645"/>
                  <a:pt x="2045992" y="1312306"/>
                  <a:pt x="1940739" y="1219600"/>
                </a:cubicBezTo>
                <a:lnTo>
                  <a:pt x="1911330" y="1188205"/>
                </a:lnTo>
                <a:lnTo>
                  <a:pt x="1903710" y="1196063"/>
                </a:lnTo>
                <a:cubicBezTo>
                  <a:pt x="1771507" y="1308537"/>
                  <a:pt x="1588869" y="1378103"/>
                  <a:pt x="1387134" y="1378103"/>
                </a:cubicBezTo>
                <a:cubicBezTo>
                  <a:pt x="1235832" y="1378103"/>
                  <a:pt x="1095274" y="1338972"/>
                  <a:pt x="978678" y="1271956"/>
                </a:cubicBezTo>
                <a:lnTo>
                  <a:pt x="913645" y="1226307"/>
                </a:lnTo>
                <a:lnTo>
                  <a:pt x="912138" y="1228058"/>
                </a:lnTo>
                <a:cubicBezTo>
                  <a:pt x="815446" y="1320764"/>
                  <a:pt x="681866" y="1378103"/>
                  <a:pt x="534318" y="1378103"/>
                </a:cubicBezTo>
                <a:cubicBezTo>
                  <a:pt x="239222" y="1378103"/>
                  <a:pt x="0" y="1148745"/>
                  <a:pt x="0" y="865818"/>
                </a:cubicBezTo>
                <a:cubicBezTo>
                  <a:pt x="0" y="582891"/>
                  <a:pt x="239222" y="353533"/>
                  <a:pt x="534318" y="353533"/>
                </a:cubicBezTo>
                <a:cubicBezTo>
                  <a:pt x="608092" y="353533"/>
                  <a:pt x="678374" y="367868"/>
                  <a:pt x="742299" y="393791"/>
                </a:cubicBezTo>
                <a:lnTo>
                  <a:pt x="778940" y="412859"/>
                </a:lnTo>
                <a:lnTo>
                  <a:pt x="781352" y="409077"/>
                </a:lnTo>
                <a:cubicBezTo>
                  <a:pt x="912637" y="243751"/>
                  <a:pt x="1134965" y="135053"/>
                  <a:pt x="1387134" y="135053"/>
                </a:cubicBezTo>
                <a:cubicBezTo>
                  <a:pt x="1450176" y="135053"/>
                  <a:pt x="1511354" y="141847"/>
                  <a:pt x="1569709" y="154620"/>
                </a:cubicBezTo>
                <a:lnTo>
                  <a:pt x="1588392" y="159777"/>
                </a:lnTo>
                <a:lnTo>
                  <a:pt x="1597509" y="150045"/>
                </a:lnTo>
                <a:cubicBezTo>
                  <a:pt x="1702762" y="57340"/>
                  <a:pt x="1848169" y="0"/>
                  <a:pt x="200878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45847642-82A2-C6C0-5AEA-896B3B1B0653}"/>
              </a:ext>
            </a:extLst>
          </p:cNvPr>
          <p:cNvSpPr txBox="1"/>
          <p:nvPr/>
        </p:nvSpPr>
        <p:spPr>
          <a:xfrm>
            <a:off x="10095970" y="5064593"/>
            <a:ext cx="2338239" cy="923330"/>
          </a:xfrm>
          <a:prstGeom prst="rect">
            <a:avLst/>
          </a:prstGeom>
          <a:noFill/>
        </p:spPr>
        <p:txBody>
          <a:bodyPr wrap="square">
            <a:spAutoFit/>
          </a:bodyPr>
          <a:lstStyle/>
          <a:p>
            <a:pPr algn="ctr"/>
            <a:r>
              <a:rPr lang="vi-VN" altLang="zh-CN" sz="5400" b="1">
                <a:ln w="28575">
                  <a:solidFill>
                    <a:schemeClr val="bg1"/>
                  </a:solidFill>
                </a:ln>
                <a:effectLst>
                  <a:outerShdw blurRad="38100" dist="19050" dir="2700000" algn="tl" rotWithShape="0">
                    <a:schemeClr val="dk1">
                      <a:alpha val="40000"/>
                    </a:schemeClr>
                  </a:outerShdw>
                </a:effectLst>
                <a:latin typeface="iCiel Baliho Script" pitchFamily="2" charset="0"/>
                <a:ea typeface="思源黑体 CN Medium" panose="020B0600000000000000" pitchFamily="34" charset="-122"/>
              </a:rPr>
              <a:t>Tiết </a:t>
            </a:r>
            <a:r>
              <a:rPr lang="en-US" altLang="zh-CN" sz="5400" b="1">
                <a:ln w="28575">
                  <a:solidFill>
                    <a:schemeClr val="bg1"/>
                  </a:solidFill>
                </a:ln>
                <a:effectLst>
                  <a:outerShdw blurRad="38100" dist="19050" dir="2700000" algn="tl" rotWithShape="0">
                    <a:schemeClr val="dk1">
                      <a:alpha val="40000"/>
                    </a:schemeClr>
                  </a:outerShdw>
                </a:effectLst>
                <a:latin typeface="iCiel Baliho Script" pitchFamily="2" charset="0"/>
                <a:ea typeface="思源黑体 CN Medium" panose="020B0600000000000000" pitchFamily="34" charset="-122"/>
              </a:rPr>
              <a:t>2</a:t>
            </a:r>
            <a:endParaRPr lang="vi-VN" altLang="zh-CN" sz="5400" b="1">
              <a:ln w="28575">
                <a:solidFill>
                  <a:schemeClr val="bg1"/>
                </a:solidFill>
              </a:ln>
              <a:effectLst>
                <a:outerShdw blurRad="38100" dist="19050" dir="2700000" algn="tl" rotWithShape="0">
                  <a:schemeClr val="dk1">
                    <a:alpha val="40000"/>
                  </a:schemeClr>
                </a:outerShdw>
              </a:effectLst>
              <a:latin typeface="iCiel Baliho Script" pitchFamily="2" charset="0"/>
              <a:ea typeface="思源黑体 CN Medium" panose="020B0600000000000000" pitchFamily="34" charset="-122"/>
            </a:endParaRPr>
          </a:p>
        </p:txBody>
      </p:sp>
      <p:sp>
        <p:nvSpPr>
          <p:cNvPr id="29" name="TextBox 28">
            <a:extLst>
              <a:ext uri="{FF2B5EF4-FFF2-40B4-BE49-F238E27FC236}">
                <a16:creationId xmlns:a16="http://schemas.microsoft.com/office/drawing/2014/main" id="{2767FB44-81DD-C113-E2DF-F64B10FA77FD}"/>
              </a:ext>
            </a:extLst>
          </p:cNvPr>
          <p:cNvSpPr txBox="1"/>
          <p:nvPr/>
        </p:nvSpPr>
        <p:spPr>
          <a:xfrm>
            <a:off x="305504" y="575719"/>
            <a:ext cx="2626040" cy="830997"/>
          </a:xfrm>
          <a:prstGeom prst="rect">
            <a:avLst/>
          </a:prstGeom>
          <a:noFill/>
        </p:spPr>
        <p:txBody>
          <a:bodyPr wrap="none" rtlCol="0">
            <a:spAutoFit/>
          </a:bodyPr>
          <a:lstStyle/>
          <a:p>
            <a:r>
              <a:rPr lang="vi-VN" sz="4800">
                <a:ln w="38100">
                  <a:noFill/>
                </a:ln>
                <a:solidFill>
                  <a:srgbClr val="002060"/>
                </a:solidFill>
                <a:latin typeface="iCiel Pony" panose="02000000000000000000" pitchFamily="2" charset="0"/>
              </a:rPr>
              <a:t>Đạo đức</a:t>
            </a:r>
            <a:endParaRPr lang="en-US" sz="4800">
              <a:ln w="38100">
                <a:noFill/>
              </a:ln>
              <a:solidFill>
                <a:srgbClr val="002060"/>
              </a:solidFill>
              <a:latin typeface="iCiel Pony" panose="02000000000000000000" pitchFamily="2" charset="0"/>
            </a:endParaRPr>
          </a:p>
        </p:txBody>
      </p:sp>
    </p:spTree>
    <p:extLst>
      <p:ext uri="{BB962C8B-B14F-4D97-AF65-F5344CB8AC3E}">
        <p14:creationId xmlns:p14="http://schemas.microsoft.com/office/powerpoint/2010/main" val="8275711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23" grpId="0" animBg="1"/>
      <p:bldP spid="2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7776082" y="1724146"/>
            <a:ext cx="4124633" cy="1284432"/>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481479" y="339416"/>
            <a:ext cx="4849016" cy="1510009"/>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135365" y="1914497"/>
            <a:ext cx="4124633" cy="1284432"/>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438988" y="3780883"/>
            <a:ext cx="4849016" cy="2859513"/>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6003026" y="4392929"/>
            <a:ext cx="6007491" cy="1870764"/>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1611437" y="3055764"/>
            <a:ext cx="4849016" cy="1510009"/>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Rounded Corners 7">
            <a:extLst>
              <a:ext uri="{FF2B5EF4-FFF2-40B4-BE49-F238E27FC236}">
                <a16:creationId xmlns:a16="http://schemas.microsoft.com/office/drawing/2014/main" id="{AC4847BD-9B28-5A28-C7E0-7D6E9F7ADDC5}"/>
              </a:ext>
            </a:extLst>
          </p:cNvPr>
          <p:cNvSpPr/>
          <p:nvPr/>
        </p:nvSpPr>
        <p:spPr>
          <a:xfrm>
            <a:off x="1225655" y="1513886"/>
            <a:ext cx="6947750" cy="11880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a:solidFill>
                  <a:srgbClr val="202124"/>
                </a:solidFill>
                <a:effectLst/>
                <a:latin typeface="Roboto" panose="02000000000000000000" pitchFamily="2" charset="0"/>
              </a:rPr>
              <a:t>Có thái độ hoà đồng và sẵn sàng thiết lập</a:t>
            </a:r>
            <a:endParaRPr lang="en-US" sz="2400" b="1" i="0">
              <a:solidFill>
                <a:srgbClr val="202124"/>
              </a:solidFill>
              <a:effectLst/>
              <a:latin typeface="Roboto" panose="02000000000000000000" pitchFamily="2" charset="0"/>
            </a:endParaRPr>
          </a:p>
          <a:p>
            <a:pPr algn="ctr"/>
            <a:r>
              <a:rPr lang="vi-VN" sz="2400" b="1" i="0">
                <a:solidFill>
                  <a:srgbClr val="202124"/>
                </a:solidFill>
                <a:effectLst/>
                <a:latin typeface="Roboto" panose="02000000000000000000" pitchFamily="2" charset="0"/>
              </a:rPr>
              <a:t>các mối quan hệ tích cực với bạn bè</a:t>
            </a:r>
            <a:r>
              <a:rPr lang="en-US" sz="2400" b="1" i="0">
                <a:solidFill>
                  <a:srgbClr val="202124"/>
                </a:solidFill>
                <a:effectLst/>
                <a:latin typeface="Roboto" panose="02000000000000000000" pitchFamily="2" charset="0"/>
              </a:rPr>
              <a:t>,</a:t>
            </a:r>
            <a:endParaRPr lang="en-US" sz="2400" b="1">
              <a:solidFill>
                <a:srgbClr val="202124"/>
              </a:solidFill>
              <a:latin typeface="Roboto" panose="02000000000000000000" pitchFamily="2" charset="0"/>
            </a:endParaRPr>
          </a:p>
          <a:p>
            <a:pPr algn="ctr"/>
            <a:r>
              <a:rPr lang="vi-VN" sz="2400" b="1" i="0">
                <a:solidFill>
                  <a:srgbClr val="202124"/>
                </a:solidFill>
                <a:effectLst/>
                <a:latin typeface="Roboto" panose="02000000000000000000" pitchFamily="2" charset="0"/>
              </a:rPr>
              <a:t>để có nhiều mối quan hệ</a:t>
            </a:r>
            <a:r>
              <a:rPr lang="en-US" sz="2400" b="1" i="0">
                <a:solidFill>
                  <a:srgbClr val="202124"/>
                </a:solidFill>
                <a:effectLst/>
                <a:latin typeface="Roboto" panose="02000000000000000000" pitchFamily="2" charset="0"/>
              </a:rPr>
              <a:t> </a:t>
            </a:r>
            <a:r>
              <a:rPr lang="vi-VN" sz="2400" b="1" i="0">
                <a:solidFill>
                  <a:srgbClr val="202124"/>
                </a:solidFill>
                <a:effectLst/>
                <a:latin typeface="Roboto" panose="02000000000000000000" pitchFamily="2" charset="0"/>
              </a:rPr>
              <a:t>tốt đẹp.</a:t>
            </a:r>
            <a:endParaRPr lang="en-US" sz="24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189F0CF6-CE79-3387-4824-455F886C8266}"/>
              </a:ext>
            </a:extLst>
          </p:cNvPr>
          <p:cNvSpPr/>
          <p:nvPr/>
        </p:nvSpPr>
        <p:spPr>
          <a:xfrm>
            <a:off x="1146139" y="2853616"/>
            <a:ext cx="6947750" cy="11880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a:solidFill>
                  <a:srgbClr val="202124"/>
                </a:solidFill>
                <a:effectLst/>
                <a:latin typeface="Roboto" panose="02000000000000000000" pitchFamily="2" charset="0"/>
              </a:rPr>
              <a:t>Ứng</a:t>
            </a:r>
            <a:r>
              <a:rPr lang="en-US" sz="2400" b="1" i="0">
                <a:solidFill>
                  <a:srgbClr val="202124"/>
                </a:solidFill>
                <a:effectLst/>
                <a:latin typeface="Roboto" panose="02000000000000000000" pitchFamily="2" charset="0"/>
              </a:rPr>
              <a:t> </a:t>
            </a:r>
            <a:r>
              <a:rPr lang="vi-VN" sz="2400" b="1" i="0">
                <a:solidFill>
                  <a:srgbClr val="202124"/>
                </a:solidFill>
                <a:effectLst/>
                <a:latin typeface="Roboto" panose="02000000000000000000" pitchFamily="2" charset="0"/>
              </a:rPr>
              <a:t>xử văn minh, lịch sự</a:t>
            </a:r>
            <a:r>
              <a:rPr lang="en-US" sz="2400" b="1" i="0">
                <a:solidFill>
                  <a:srgbClr val="202124"/>
                </a:solidFill>
                <a:effectLst/>
                <a:latin typeface="Roboto" panose="02000000000000000000" pitchFamily="2" charset="0"/>
              </a:rPr>
              <a:t> </a:t>
            </a:r>
            <a:r>
              <a:rPr lang="vi-VN" sz="2400" b="1" i="0">
                <a:solidFill>
                  <a:srgbClr val="202124"/>
                </a:solidFill>
                <a:effectLst/>
                <a:latin typeface="Roboto" panose="02000000000000000000" pitchFamily="2" charset="0"/>
              </a:rPr>
              <a:t>trong</a:t>
            </a:r>
            <a:endParaRPr lang="en-US" sz="2400" b="1" i="0">
              <a:solidFill>
                <a:srgbClr val="202124"/>
              </a:solidFill>
              <a:effectLst/>
              <a:latin typeface="Roboto" panose="02000000000000000000" pitchFamily="2" charset="0"/>
            </a:endParaRPr>
          </a:p>
          <a:p>
            <a:pPr algn="ctr"/>
            <a:r>
              <a:rPr lang="vi-VN" sz="2400" b="1" i="0">
                <a:solidFill>
                  <a:srgbClr val="202124"/>
                </a:solidFill>
                <a:effectLst/>
                <a:latin typeface="Roboto" panose="02000000000000000000" pitchFamily="2" charset="0"/>
              </a:rPr>
              <a:t>các tình huống để thiết lập quan hệ bạn bè.</a:t>
            </a:r>
          </a:p>
        </p:txBody>
      </p:sp>
      <p:sp>
        <p:nvSpPr>
          <p:cNvPr id="10" name="Rectangle: Rounded Corners 9">
            <a:extLst>
              <a:ext uri="{FF2B5EF4-FFF2-40B4-BE49-F238E27FC236}">
                <a16:creationId xmlns:a16="http://schemas.microsoft.com/office/drawing/2014/main" id="{55D0F113-87B4-A428-43EA-DF13C86DAD52}"/>
              </a:ext>
            </a:extLst>
          </p:cNvPr>
          <p:cNvSpPr/>
          <p:nvPr/>
        </p:nvSpPr>
        <p:spPr>
          <a:xfrm>
            <a:off x="1146139" y="4168748"/>
            <a:ext cx="6947750" cy="11880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a:solidFill>
                  <a:srgbClr val="202124"/>
                </a:solidFill>
                <a:effectLst/>
                <a:latin typeface="Roboto" panose="02000000000000000000" pitchFamily="2" charset="0"/>
              </a:rPr>
              <a:t>Ứng xử thân thiện, tạo thiện cảm</a:t>
            </a:r>
          </a:p>
          <a:p>
            <a:pPr algn="ctr"/>
            <a:r>
              <a:rPr lang="vi-VN" sz="2400" b="1" i="0">
                <a:solidFill>
                  <a:srgbClr val="202124"/>
                </a:solidFill>
                <a:effectLst/>
                <a:latin typeface="Roboto" panose="02000000000000000000" pitchFamily="2" charset="0"/>
              </a:rPr>
              <a:t>trong giao tiếp để thiết lập quan hệ bạn bè.</a:t>
            </a:r>
            <a:endParaRPr lang="en-US" sz="2400" b="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5CC6F24B-CFF6-D3FC-4361-28B501040C74}"/>
              </a:ext>
            </a:extLst>
          </p:cNvPr>
          <p:cNvGrpSpPr/>
          <p:nvPr/>
        </p:nvGrpSpPr>
        <p:grpSpPr>
          <a:xfrm>
            <a:off x="603804" y="117720"/>
            <a:ext cx="7656989" cy="1215517"/>
            <a:chOff x="2266379" y="454592"/>
            <a:chExt cx="7656989" cy="1215517"/>
          </a:xfrm>
        </p:grpSpPr>
        <p:pic>
          <p:nvPicPr>
            <p:cNvPr id="12" name="Picture 11">
              <a:extLst>
                <a:ext uri="{FF2B5EF4-FFF2-40B4-BE49-F238E27FC236}">
                  <a16:creationId xmlns:a16="http://schemas.microsoft.com/office/drawing/2014/main" id="{685B1CC9-9271-AEF8-8CAB-5CAEFCBD0066}"/>
                </a:ext>
              </a:extLst>
            </p:cNvPr>
            <p:cNvPicPr>
              <a:picLocks noChangeAspect="1"/>
            </p:cNvPicPr>
            <p:nvPr/>
          </p:nvPicPr>
          <p:blipFill>
            <a:blip r:embed="rId4"/>
            <a:stretch>
              <a:fillRect/>
            </a:stretch>
          </p:blipFill>
          <p:spPr>
            <a:xfrm>
              <a:off x="2266379" y="454592"/>
              <a:ext cx="7656989" cy="1215517"/>
            </a:xfrm>
            <a:prstGeom prst="rect">
              <a:avLst/>
            </a:prstGeom>
          </p:spPr>
        </p:pic>
        <p:pic>
          <p:nvPicPr>
            <p:cNvPr id="13" name="Picture 12">
              <a:extLst>
                <a:ext uri="{FF2B5EF4-FFF2-40B4-BE49-F238E27FC236}">
                  <a16:creationId xmlns:a16="http://schemas.microsoft.com/office/drawing/2014/main" id="{21BE2234-C6E2-D10B-4B3C-069637FC9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714" y="614642"/>
              <a:ext cx="6650771" cy="878708"/>
            </a:xfrm>
            <a:prstGeom prst="rect">
              <a:avLst/>
            </a:prstGeom>
          </p:spPr>
        </p:pic>
      </p:grpSp>
      <p:sp>
        <p:nvSpPr>
          <p:cNvPr id="14" name="Rectangle: Rounded Corners 13">
            <a:extLst>
              <a:ext uri="{FF2B5EF4-FFF2-40B4-BE49-F238E27FC236}">
                <a16:creationId xmlns:a16="http://schemas.microsoft.com/office/drawing/2014/main" id="{02E9311A-A5E9-BDA7-1A8C-2869D52662FE}"/>
              </a:ext>
            </a:extLst>
          </p:cNvPr>
          <p:cNvSpPr/>
          <p:nvPr/>
        </p:nvSpPr>
        <p:spPr>
          <a:xfrm>
            <a:off x="1146139" y="5499348"/>
            <a:ext cx="6947750" cy="11880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a:solidFill>
                  <a:srgbClr val="202124"/>
                </a:solidFill>
                <a:effectLst/>
                <a:latin typeface="Roboto" panose="02000000000000000000" pitchFamily="2" charset="0"/>
              </a:rPr>
              <a:t>Biết vì sao phải thiết lập quan hệ bạn bè,</a:t>
            </a:r>
          </a:p>
          <a:p>
            <a:pPr algn="ctr"/>
            <a:r>
              <a:rPr lang="vi-VN" sz="2400" b="1" i="0">
                <a:solidFill>
                  <a:srgbClr val="202124"/>
                </a:solidFill>
                <a:effectLst/>
                <a:latin typeface="Roboto" panose="02000000000000000000" pitchFamily="2" charset="0"/>
              </a:rPr>
              <a:t>thực hiện được một số cách đơn giản</a:t>
            </a:r>
          </a:p>
          <a:p>
            <a:pPr algn="ctr"/>
            <a:r>
              <a:rPr lang="vi-VN" sz="2400" b="1" i="0">
                <a:solidFill>
                  <a:srgbClr val="202124"/>
                </a:solidFill>
                <a:effectLst/>
                <a:latin typeface="Roboto" panose="02000000000000000000" pitchFamily="2" charset="0"/>
              </a:rPr>
              <a:t>để thiết lập quan hệ bạn bè.</a:t>
            </a:r>
            <a:endParaRPr lang="en-US" sz="24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B0C12E16-06F3-F011-7B5E-775716E84C73}"/>
              </a:ext>
            </a:extLst>
          </p:cNvPr>
          <p:cNvPicPr>
            <a:picLocks noChangeAspect="1"/>
          </p:cNvPicPr>
          <p:nvPr/>
        </p:nvPicPr>
        <p:blipFill rotWithShape="1">
          <a:blip r:embed="rId6">
            <a:clrChange>
              <a:clrFrom>
                <a:srgbClr val="182B56"/>
              </a:clrFrom>
              <a:clrTo>
                <a:srgbClr val="182B56">
                  <a:alpha val="0"/>
                </a:srgbClr>
              </a:clrTo>
            </a:clrChange>
            <a:extLst>
              <a:ext uri="{28A0092B-C50C-407E-A947-70E740481C1C}">
                <a14:useLocalDpi xmlns:a14="http://schemas.microsoft.com/office/drawing/2010/main" val="0"/>
              </a:ext>
            </a:extLst>
          </a:blip>
          <a:srcRect l="11852" t="4791" r="65926" b="67963"/>
          <a:stretch/>
        </p:blipFill>
        <p:spPr>
          <a:xfrm>
            <a:off x="485739" y="1386754"/>
            <a:ext cx="1177622" cy="1443846"/>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FEF8E8B1-04D7-CAA9-B91E-718DB3CD5F6D}"/>
              </a:ext>
            </a:extLst>
          </p:cNvPr>
          <p:cNvPicPr>
            <a:picLocks noChangeAspect="1"/>
          </p:cNvPicPr>
          <p:nvPr/>
        </p:nvPicPr>
        <p:blipFill rotWithShape="1">
          <a:blip r:embed="rId6">
            <a:clrChange>
              <a:clrFrom>
                <a:srgbClr val="182B56"/>
              </a:clrFrom>
              <a:clrTo>
                <a:srgbClr val="182B56">
                  <a:alpha val="0"/>
                </a:srgbClr>
              </a:clrTo>
            </a:clrChange>
            <a:extLst>
              <a:ext uri="{28A0092B-C50C-407E-A947-70E740481C1C}">
                <a14:useLocalDpi xmlns:a14="http://schemas.microsoft.com/office/drawing/2010/main" val="0"/>
              </a:ext>
            </a:extLst>
          </a:blip>
          <a:srcRect l="39735" t="5721" r="38043" b="67033"/>
          <a:stretch/>
        </p:blipFill>
        <p:spPr>
          <a:xfrm>
            <a:off x="557328" y="2808806"/>
            <a:ext cx="1177622" cy="144384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C492861C-CDAD-08CD-3476-05A4951FC9B8}"/>
              </a:ext>
            </a:extLst>
          </p:cNvPr>
          <p:cNvPicPr>
            <a:picLocks noChangeAspect="1"/>
          </p:cNvPicPr>
          <p:nvPr/>
        </p:nvPicPr>
        <p:blipFill rotWithShape="1">
          <a:blip r:embed="rId6">
            <a:clrChange>
              <a:clrFrom>
                <a:srgbClr val="182B56"/>
              </a:clrFrom>
              <a:clrTo>
                <a:srgbClr val="182B56">
                  <a:alpha val="0"/>
                </a:srgbClr>
              </a:clrTo>
            </a:clrChange>
            <a:extLst>
              <a:ext uri="{28A0092B-C50C-407E-A947-70E740481C1C}">
                <a14:useLocalDpi xmlns:a14="http://schemas.microsoft.com/office/drawing/2010/main" val="0"/>
              </a:ext>
            </a:extLst>
          </a:blip>
          <a:srcRect l="67604" t="5063" r="10174" b="67691"/>
          <a:stretch/>
        </p:blipFill>
        <p:spPr>
          <a:xfrm>
            <a:off x="429616" y="4064632"/>
            <a:ext cx="1177622" cy="1443846"/>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76720DC-9D6A-40E2-DB9C-B1207262F854}"/>
              </a:ext>
            </a:extLst>
          </p:cNvPr>
          <p:cNvPicPr>
            <a:picLocks noChangeAspect="1"/>
          </p:cNvPicPr>
          <p:nvPr/>
        </p:nvPicPr>
        <p:blipFill rotWithShape="1">
          <a:blip r:embed="rId7">
            <a:clrChange>
              <a:clrFrom>
                <a:srgbClr val="193076"/>
              </a:clrFrom>
              <a:clrTo>
                <a:srgbClr val="193076">
                  <a:alpha val="0"/>
                </a:srgbClr>
              </a:clrTo>
            </a:clrChange>
            <a:extLst>
              <a:ext uri="{BEBA8EAE-BF5A-486C-A8C5-ECC9F3942E4B}">
                <a14:imgProps xmlns:a14="http://schemas.microsoft.com/office/drawing/2010/main">
                  <a14:imgLayer r:embed="rId8">
                    <a14:imgEffect>
                      <a14:backgroundRemoval t="35600" b="58150" l="5350" r="23750">
                        <a14:foregroundMark x1="5350" y1="50000" x2="5350" y2="50000"/>
                        <a14:foregroundMark x1="15750" y1="57800" x2="15750" y2="57800"/>
                        <a14:foregroundMark x1="18950" y1="58150" x2="18950" y2="5815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780" t="32880" r="73998" b="39874"/>
          <a:stretch/>
        </p:blipFill>
        <p:spPr>
          <a:xfrm>
            <a:off x="429616" y="5298664"/>
            <a:ext cx="1177622" cy="1443846"/>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7669910" y="1663483"/>
            <a:ext cx="4366058" cy="55381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046322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F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ED015-A522-473B-A319-49724E0B2876}"/>
              </a:ext>
            </a:extLst>
          </p:cNvPr>
          <p:cNvPicPr>
            <a:picLocks noChangeAspect="1"/>
          </p:cNvPicPr>
          <p:nvPr/>
        </p:nvPicPr>
        <p:blipFill rotWithShape="1">
          <a:blip r:embed="rId2">
            <a:clrChange>
              <a:clrFrom>
                <a:srgbClr val="FEF4F2"/>
              </a:clrFrom>
              <a:clrTo>
                <a:srgbClr val="FEF4F2">
                  <a:alpha val="0"/>
                </a:srgbClr>
              </a:clrTo>
            </a:clrChang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3611"/>
          <a:stretch/>
        </p:blipFill>
        <p:spPr>
          <a:xfrm>
            <a:off x="952500" y="247650"/>
            <a:ext cx="10287000" cy="6610350"/>
          </a:xfrm>
          <a:prstGeom prst="rect">
            <a:avLst/>
          </a:prstGeom>
        </p:spPr>
      </p:pic>
      <p:sp>
        <p:nvSpPr>
          <p:cNvPr id="6" name="Rectangle 5">
            <a:extLst>
              <a:ext uri="{FF2B5EF4-FFF2-40B4-BE49-F238E27FC236}">
                <a16:creationId xmlns:a16="http://schemas.microsoft.com/office/drawing/2014/main" id="{4486DE94-4579-95A1-9BD6-A5CAC2A6CD6D}"/>
              </a:ext>
            </a:extLst>
          </p:cNvPr>
          <p:cNvSpPr/>
          <p:nvPr/>
        </p:nvSpPr>
        <p:spPr>
          <a:xfrm>
            <a:off x="1473200" y="603250"/>
            <a:ext cx="9588500" cy="1758950"/>
          </a:xfrm>
          <a:prstGeom prst="rect">
            <a:avLst/>
          </a:prstGeom>
          <a:solidFill>
            <a:srgbClr val="FE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A868CB-F6C6-353B-E179-0C9979274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 y="120650"/>
            <a:ext cx="11061700" cy="2458198"/>
          </a:xfrm>
          <a:prstGeom prst="rect">
            <a:avLst/>
          </a:prstGeom>
        </p:spPr>
      </p:pic>
    </p:spTree>
    <p:extLst>
      <p:ext uri="{BB962C8B-B14F-4D97-AF65-F5344CB8AC3E}">
        <p14:creationId xmlns:p14="http://schemas.microsoft.com/office/powerpoint/2010/main" val="380091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1E5F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40B10-70B6-DC81-F872-8295E978DBA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0001" t="11852" r="8148" b="53889"/>
          <a:stretch/>
        </p:blipFill>
        <p:spPr>
          <a:xfrm>
            <a:off x="0" y="1511300"/>
            <a:ext cx="12192000" cy="5346700"/>
          </a:xfrm>
          <a:prstGeom prst="rect">
            <a:avLst/>
          </a:prstGeom>
        </p:spPr>
      </p:pic>
      <p:pic>
        <p:nvPicPr>
          <p:cNvPr id="4" name="Picture 3">
            <a:extLst>
              <a:ext uri="{FF2B5EF4-FFF2-40B4-BE49-F238E27FC236}">
                <a16:creationId xmlns:a16="http://schemas.microsoft.com/office/drawing/2014/main" id="{044EEBB0-3C47-CE5C-2203-E080827DDF0E}"/>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5" name="TextBox 4">
            <a:extLst>
              <a:ext uri="{FF2B5EF4-FFF2-40B4-BE49-F238E27FC236}">
                <a16:creationId xmlns:a16="http://schemas.microsoft.com/office/drawing/2014/main" id="{F01B67AC-753B-1432-2C1F-9511E69F55B7}"/>
              </a:ext>
            </a:extLst>
          </p:cNvPr>
          <p:cNvSpPr txBox="1"/>
          <p:nvPr/>
        </p:nvSpPr>
        <p:spPr>
          <a:xfrm>
            <a:off x="559196" y="319466"/>
            <a:ext cx="11071356" cy="523220"/>
          </a:xfrm>
          <a:prstGeom prst="rect">
            <a:avLst/>
          </a:prstGeom>
          <a:noFill/>
        </p:spPr>
        <p:txBody>
          <a:bodyPr wrap="square">
            <a:spAutoFit/>
          </a:bodyPr>
          <a:lstStyle/>
          <a:p>
            <a:r>
              <a:rPr lang="en-US" sz="2800" b="1">
                <a:ln>
                  <a:solidFill>
                    <a:srgbClr val="FFC000"/>
                  </a:solidFill>
                </a:ln>
                <a:solidFill>
                  <a:srgbClr val="FFC000"/>
                </a:solidFill>
                <a:latin typeface="Arial" panose="020B0604020202020204" pitchFamily="34" charset="0"/>
                <a:cs typeface="Arial" panose="020B0604020202020204" pitchFamily="34" charset="0"/>
              </a:rPr>
              <a:t>1. </a:t>
            </a:r>
            <a:r>
              <a:rPr lang="vi-VN" sz="2800" b="1">
                <a:ln>
                  <a:solidFill>
                    <a:srgbClr val="FFC000"/>
                  </a:solidFill>
                </a:ln>
                <a:solidFill>
                  <a:srgbClr val="FFC000"/>
                </a:solidFill>
                <a:latin typeface="Arial" panose="020B0604020202020204" pitchFamily="34" charset="0"/>
                <a:cs typeface="Arial" panose="020B0604020202020204" pitchFamily="34" charset="0"/>
              </a:rPr>
              <a:t>Nhận xét các ý kiến sau:</a:t>
            </a:r>
            <a:endParaRPr lang="en-US" sz="2800" b="1">
              <a:ln>
                <a:solidFill>
                  <a:srgbClr val="FFC000"/>
                </a:solidFill>
              </a:ln>
              <a:solidFill>
                <a:srgbClr val="FFC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665D7B2-7AD0-72E2-0F64-8ACD84885B3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Effect>
                      <a14:brightnessContrast contrast="20000"/>
                    </a14:imgEffect>
                  </a14:imgLayer>
                </a14:imgProps>
              </a:ext>
            </a:extLst>
          </a:blip>
          <a:stretch>
            <a:fillRect/>
          </a:stretch>
        </p:blipFill>
        <p:spPr>
          <a:xfrm>
            <a:off x="559196" y="1004887"/>
            <a:ext cx="11179148" cy="5347920"/>
          </a:xfrm>
          <a:prstGeom prst="rect">
            <a:avLst/>
          </a:prstGeom>
        </p:spPr>
      </p:pic>
    </p:spTree>
    <p:extLst>
      <p:ext uri="{BB962C8B-B14F-4D97-AF65-F5344CB8AC3E}">
        <p14:creationId xmlns:p14="http://schemas.microsoft.com/office/powerpoint/2010/main" val="337745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9282C58-DA14-59A5-EB5F-E289FC5F4CD5}"/>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2192000" cy="6853595"/>
          </a:xfrm>
          <a:prstGeom prst="rect">
            <a:avLst/>
          </a:prstGeom>
        </p:spPr>
      </p:pic>
      <p:grpSp>
        <p:nvGrpSpPr>
          <p:cNvPr id="3" name="Group 2">
            <a:extLst>
              <a:ext uri="{FF2B5EF4-FFF2-40B4-BE49-F238E27FC236}">
                <a16:creationId xmlns:a16="http://schemas.microsoft.com/office/drawing/2014/main" id="{3BD49A2B-4AD1-BF19-74AE-67D977D755B1}"/>
              </a:ext>
            </a:extLst>
          </p:cNvPr>
          <p:cNvGrpSpPr/>
          <p:nvPr/>
        </p:nvGrpSpPr>
        <p:grpSpPr>
          <a:xfrm>
            <a:off x="7122196" y="149065"/>
            <a:ext cx="4849016" cy="1510009"/>
            <a:chOff x="7122196" y="149065"/>
            <a:chExt cx="4849016" cy="1510009"/>
          </a:xfrm>
        </p:grpSpPr>
        <p:sp>
          <p:nvSpPr>
            <p:cNvPr id="4" name="Oval 3">
              <a:extLst>
                <a:ext uri="{FF2B5EF4-FFF2-40B4-BE49-F238E27FC236}">
                  <a16:creationId xmlns:a16="http://schemas.microsoft.com/office/drawing/2014/main" id="{3450A6DC-53A1-EF5A-E3D6-6141A09260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30BBF9-9875-0177-D0BD-122A69448113}"/>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DF7BD92-2924-610E-DEA6-AEB1496A98C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6F48EA-FE38-BC77-04CB-0427429A5C6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EC300D-7591-2608-7D24-5A3E822FE1E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75445E-45D0-7B05-59F1-CF9CA2BAF38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CD0E9F-3507-67FF-FEBF-C6E5F3680124}"/>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011F63-DDE8-78C6-E86F-58E8AA099D33}"/>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1DFE7C-DC65-13AC-6059-2AAF9B9B641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C60545-BE30-2E31-B908-49180B38452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89C523-AC27-325C-D4F0-4C9ECC0B52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5845138-5B78-B8F4-64A8-0D05BA632CE9}"/>
              </a:ext>
            </a:extLst>
          </p:cNvPr>
          <p:cNvGrpSpPr/>
          <p:nvPr/>
        </p:nvGrpSpPr>
        <p:grpSpPr>
          <a:xfrm rot="10617759">
            <a:off x="7776082" y="1724146"/>
            <a:ext cx="4124633" cy="1284432"/>
            <a:chOff x="7122196" y="149065"/>
            <a:chExt cx="4849016" cy="1510009"/>
          </a:xfrm>
        </p:grpSpPr>
        <p:sp>
          <p:nvSpPr>
            <p:cNvPr id="23" name="Oval 22">
              <a:extLst>
                <a:ext uri="{FF2B5EF4-FFF2-40B4-BE49-F238E27FC236}">
                  <a16:creationId xmlns:a16="http://schemas.microsoft.com/office/drawing/2014/main" id="{592063F7-7364-4CCA-55B5-D06B6EBA612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AB5EB2-CFEB-DA50-F75B-F6ABF64B0B3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AF0A98A-2413-1106-A2AD-BEFFABCC088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03C166-9AB7-09C2-F6D3-3DD05B8C35F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F027D-0BB6-CC66-C7B5-C1169F43757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F906FF-108D-59C7-7D46-BAC8568CCFA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262FDA3-D7CD-7619-C98E-79A76CB43F29}"/>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DC32FC3-E5A2-F625-64EE-BC260613AEBF}"/>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414ECCF-1DF6-51D2-03CA-379312DDA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0C86AE-4465-5B98-A34A-A6023AA2B81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588679-2902-E080-7CC9-E1F86E10132C}"/>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3CDD854-BE68-E8C7-B41D-CB665CC1173D}"/>
              </a:ext>
            </a:extLst>
          </p:cNvPr>
          <p:cNvGrpSpPr/>
          <p:nvPr/>
        </p:nvGrpSpPr>
        <p:grpSpPr>
          <a:xfrm>
            <a:off x="481479" y="339416"/>
            <a:ext cx="4849016" cy="1510009"/>
            <a:chOff x="7122196" y="149065"/>
            <a:chExt cx="4849016" cy="1510009"/>
          </a:xfrm>
        </p:grpSpPr>
        <p:sp>
          <p:nvSpPr>
            <p:cNvPr id="35" name="Oval 34">
              <a:extLst>
                <a:ext uri="{FF2B5EF4-FFF2-40B4-BE49-F238E27FC236}">
                  <a16:creationId xmlns:a16="http://schemas.microsoft.com/office/drawing/2014/main" id="{9AEA5252-010E-AF68-D6F4-E47FCF3BCA98}"/>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B167740-8954-BC12-5C1A-87F59A6EFD9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00E1677-18EC-8DFE-CA6C-E35E82EC2463}"/>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6D209E-F2FF-AC1C-4E59-2FCF88DFC3F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0FED7D-68F9-8B7F-1FED-C659488AC498}"/>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399A888-6A65-0CE4-EC2E-2A4C0A90908E}"/>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C7D7904-2941-EBF6-7F4C-65193822A9C7}"/>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962823A-CDEA-66ED-28ED-767607C5044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8FCF1C-2DFE-778C-C6AC-51071C92973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0A484-6F8A-4750-7883-F2067C5AE5D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FE8294-1309-026C-7D3E-C698DDB2A8F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5404223-1872-F1E2-421D-0D21CFC7FBFB}"/>
              </a:ext>
            </a:extLst>
          </p:cNvPr>
          <p:cNvGrpSpPr/>
          <p:nvPr/>
        </p:nvGrpSpPr>
        <p:grpSpPr>
          <a:xfrm rot="10617759">
            <a:off x="1135365" y="1914497"/>
            <a:ext cx="4124633" cy="1284432"/>
            <a:chOff x="7122196" y="149065"/>
            <a:chExt cx="4849016" cy="1510009"/>
          </a:xfrm>
        </p:grpSpPr>
        <p:sp>
          <p:nvSpPr>
            <p:cNvPr id="47" name="Oval 46">
              <a:extLst>
                <a:ext uri="{FF2B5EF4-FFF2-40B4-BE49-F238E27FC236}">
                  <a16:creationId xmlns:a16="http://schemas.microsoft.com/office/drawing/2014/main" id="{22192E7D-7122-E6CC-44AE-300E6FA2B56D}"/>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2A9113-BC9E-B660-215D-1244FEA0DA6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4CD82C5-8B72-0FE0-69AB-4A001A063A04}"/>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8DEAD07-905F-A4FC-0D80-8148F5365C8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672AC2-BC02-7DBB-89DD-A07DA9CE0EB5}"/>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5867269-E14E-370F-85E2-19194556250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522B03-EF5C-C80C-247B-BDC785A63CB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E8795F-BE34-2014-E15A-A6C4742D727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B14B6CB-E4E2-3D26-3404-2B8720645F56}"/>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F0660BC-08D8-9BFA-CD1B-A6211B9E312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D75DC39-6909-2A49-4DC4-DF3B5003C17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2507B67-1CFE-B5BA-72B3-60816C6F56A2}"/>
              </a:ext>
            </a:extLst>
          </p:cNvPr>
          <p:cNvGrpSpPr/>
          <p:nvPr/>
        </p:nvGrpSpPr>
        <p:grpSpPr>
          <a:xfrm>
            <a:off x="438988" y="3780883"/>
            <a:ext cx="4849016" cy="2859513"/>
            <a:chOff x="438988" y="3780883"/>
            <a:chExt cx="4849016" cy="2859513"/>
          </a:xfrm>
        </p:grpSpPr>
        <p:grpSp>
          <p:nvGrpSpPr>
            <p:cNvPr id="59" name="Group 58">
              <a:extLst>
                <a:ext uri="{FF2B5EF4-FFF2-40B4-BE49-F238E27FC236}">
                  <a16:creationId xmlns:a16="http://schemas.microsoft.com/office/drawing/2014/main" id="{60C7608D-C954-E6F9-ED0A-167FA6C482EA}"/>
                </a:ext>
              </a:extLst>
            </p:cNvPr>
            <p:cNvGrpSpPr/>
            <p:nvPr/>
          </p:nvGrpSpPr>
          <p:grpSpPr>
            <a:xfrm>
              <a:off x="438988" y="3780883"/>
              <a:ext cx="4849016" cy="1510009"/>
              <a:chOff x="7122196" y="149065"/>
              <a:chExt cx="4849016" cy="1510009"/>
            </a:xfrm>
          </p:grpSpPr>
          <p:sp>
            <p:nvSpPr>
              <p:cNvPr id="72" name="Oval 71">
                <a:extLst>
                  <a:ext uri="{FF2B5EF4-FFF2-40B4-BE49-F238E27FC236}">
                    <a16:creationId xmlns:a16="http://schemas.microsoft.com/office/drawing/2014/main" id="{32DAE7A1-9066-686C-E37B-D891B8E80B0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5A8EF53-49F9-D6CC-E058-6C2C5BD1A5EA}"/>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38C4766-A96C-3AA9-C300-88C2E9865D5A}"/>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E79F720-35C5-DE85-F235-5F28225A4EC3}"/>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D4D099-5952-0D74-1A94-1036C0D81D5B}"/>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88F891F-2BFF-E8D3-FCC1-A4508292AC6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EDFF1B-0ECF-EF18-586B-50C31A6E531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DDC1DB3-A823-01A7-98E5-996EB6251260}"/>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9D6090B-4575-2F92-5429-11786C2FE9B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98C1DE1-F837-9D1B-1A94-1C234139A00E}"/>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3604176-605D-4938-4730-21C929660047}"/>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4C11843-48F1-3F59-457D-C8A0A0DDC50F}"/>
                </a:ext>
              </a:extLst>
            </p:cNvPr>
            <p:cNvGrpSpPr/>
            <p:nvPr/>
          </p:nvGrpSpPr>
          <p:grpSpPr>
            <a:xfrm rot="10617759">
              <a:off x="1092874" y="5355964"/>
              <a:ext cx="4124633" cy="1284432"/>
              <a:chOff x="7122196" y="149065"/>
              <a:chExt cx="4849016" cy="1510009"/>
            </a:xfrm>
          </p:grpSpPr>
          <p:sp>
            <p:nvSpPr>
              <p:cNvPr id="61" name="Oval 60">
                <a:extLst>
                  <a:ext uri="{FF2B5EF4-FFF2-40B4-BE49-F238E27FC236}">
                    <a16:creationId xmlns:a16="http://schemas.microsoft.com/office/drawing/2014/main" id="{D422D74B-F8D3-141E-EFDC-62B12218FE8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F78CD55-2ADC-D665-1BF5-57E780978C68}"/>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AD4F5DB-3083-3FEE-C70F-B342800C9496}"/>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6ADDBC-C05F-5917-DC59-5D9C9B290B6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AF06455-E2DF-061D-5CDC-632B6BE029FA}"/>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5F0043E-EAEE-073A-E8B6-ED91A304BE88}"/>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4DCFF87-FF8E-2DE5-A0F4-F1A3B60BD84B}"/>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1ED311E-673F-48B0-307B-5299FD4C2B31}"/>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93B97C3-2B95-A3E3-797C-78486F817069}"/>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6B84416-74A7-20CE-9A82-492E7AF07FB4}"/>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C37209B-CC18-6277-7C17-55C1BAEEEF85}"/>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BCDA077A-48A2-3B72-29C3-FE9045A71D00}"/>
              </a:ext>
            </a:extLst>
          </p:cNvPr>
          <p:cNvGrpSpPr/>
          <p:nvPr/>
        </p:nvGrpSpPr>
        <p:grpSpPr>
          <a:xfrm rot="10617759">
            <a:off x="6003026" y="4392929"/>
            <a:ext cx="6007491" cy="1870764"/>
            <a:chOff x="7122196" y="149065"/>
            <a:chExt cx="4849016" cy="1510009"/>
          </a:xfrm>
        </p:grpSpPr>
        <p:sp>
          <p:nvSpPr>
            <p:cNvPr id="84" name="Oval 83">
              <a:extLst>
                <a:ext uri="{FF2B5EF4-FFF2-40B4-BE49-F238E27FC236}">
                  <a16:creationId xmlns:a16="http://schemas.microsoft.com/office/drawing/2014/main" id="{F0144130-ACFE-4DB3-1443-FF481ACD0246}"/>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A2529A-85CC-6650-00FB-E536FEE3538D}"/>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D75527-7F8C-3FB1-2F3F-8C625DAEA86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CA2768D-E2C5-BD51-A23B-0780D46991C9}"/>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C7A23E9-FFD7-29B1-40CC-3C095EBC375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CAA0DB1-3906-70E2-5DBE-E8861E0007C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4E443EB-6146-1F46-6BB6-2718CFC86F2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E62BFFB-B147-9CAC-478D-2995DE1CB9C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6FFDA89-6762-44A5-72D6-C2F3182EA58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96D1CD0-7571-0982-B939-57EA268B968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E11B502-785C-06DE-A431-708AD34C4B4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53EF74BE-A86C-150A-2D19-208C83E5158F}"/>
              </a:ext>
            </a:extLst>
          </p:cNvPr>
          <p:cNvGrpSpPr/>
          <p:nvPr/>
        </p:nvGrpSpPr>
        <p:grpSpPr>
          <a:xfrm rot="5111706">
            <a:off x="-1611437" y="3055764"/>
            <a:ext cx="4849016" cy="1510009"/>
            <a:chOff x="7122196" y="149065"/>
            <a:chExt cx="4849016" cy="1510009"/>
          </a:xfrm>
        </p:grpSpPr>
        <p:sp>
          <p:nvSpPr>
            <p:cNvPr id="96" name="Oval 95">
              <a:extLst>
                <a:ext uri="{FF2B5EF4-FFF2-40B4-BE49-F238E27FC236}">
                  <a16:creationId xmlns:a16="http://schemas.microsoft.com/office/drawing/2014/main" id="{FD00CDAE-4712-97F3-D60B-844200F82D0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3BACAC9-94E3-B624-B5CE-B6B9A35FF270}"/>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A2927A3-25AE-9118-86DF-8874BA03A890}"/>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38200F1-1850-6205-B27D-13E3650BF682}"/>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D7A018C-A774-F2F3-D6CB-B33DA3AB101E}"/>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34ECEE5-1E93-FCF3-569D-E3082FB60F5F}"/>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4B4AC8D-3BCB-B8D4-D957-D72A27BB43E6}"/>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ECD656D-877D-D2F2-04E5-642A9FFCFC22}"/>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8943D6F-4FFC-100A-5D58-3608A779931A}"/>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BB0C44E-6EAB-1210-37C5-477993C4CF0B}"/>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A4B50E9-8BD3-493E-A4A0-145C3FF6513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FF58F1-FEC8-2F24-87F8-4EE7657A7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200" b="90950" l="36600" r="64300">
                        <a14:foregroundMark x1="51033" y1="39450" x2="50867" y2="45200"/>
                        <a14:foregroundMark x1="49667" y1="38200" x2="50600" y2="38200"/>
                        <a14:foregroundMark x1="39333" y1="61600" x2="41600" y2="61050"/>
                        <a14:foregroundMark x1="36900" y1="58950" x2="36900" y2="58950"/>
                        <a14:foregroundMark x1="46700" y1="49650" x2="48900" y2="57000"/>
                        <a14:foregroundMark x1="36633" y1="60950" x2="36633" y2="60950"/>
                        <a14:foregroundMark x1="61667" y1="54800" x2="61533" y2="59550"/>
                        <a14:foregroundMark x1="45200" y1="89700" x2="46567" y2="86800"/>
                        <a14:foregroundMark x1="54767" y1="90950" x2="53000" y2="88500"/>
                        <a14:foregroundMark x1="64300" y1="54150" x2="63267" y2="54350"/>
                        <a14:foregroundMark x1="64000" y1="54150" x2="63000" y2="54650"/>
                        <a14:foregroundMark x1="45200" y1="88650" x2="45000" y2="89300"/>
                        <a14:foregroundMark x1="45100" y1="88500" x2="45267" y2="89150"/>
                        <a14:foregroundMark x1="44633" y1="90850" x2="49567" y2="90550"/>
                        <a14:foregroundMark x1="55667" y1="88050" x2="55967" y2="88750"/>
                      </a14:backgroundRemoval>
                    </a14:imgEffect>
                    <a14:imgEffect>
                      <a14:saturation sat="200000"/>
                    </a14:imgEffect>
                  </a14:imgLayer>
                </a14:imgProps>
              </a:ext>
              <a:ext uri="{28A0092B-C50C-407E-A947-70E740481C1C}">
                <a14:useLocalDpi xmlns:a14="http://schemas.microsoft.com/office/drawing/2010/main" val="0"/>
              </a:ext>
            </a:extLst>
          </a:blip>
          <a:srcRect l="34907" t="35345" r="33118" b="7803"/>
          <a:stretch/>
        </p:blipFill>
        <p:spPr>
          <a:xfrm>
            <a:off x="-41702" y="1334709"/>
            <a:ext cx="4672282" cy="5538187"/>
          </a:xfrm>
          <a:prstGeom prst="rect">
            <a:avLst/>
          </a:prstGeom>
          <a:effectLst>
            <a:outerShdw blurRad="63500" sx="102000" sy="102000" algn="ctr" rotWithShape="0">
              <a:prstClr val="black">
                <a:alpha val="40000"/>
              </a:prstClr>
            </a:outerShdw>
          </a:effectLst>
        </p:spPr>
      </p:pic>
      <p:grpSp>
        <p:nvGrpSpPr>
          <p:cNvPr id="109" name="Group 108">
            <a:extLst>
              <a:ext uri="{FF2B5EF4-FFF2-40B4-BE49-F238E27FC236}">
                <a16:creationId xmlns:a16="http://schemas.microsoft.com/office/drawing/2014/main" id="{4453244B-27DD-8D41-D3C6-6713682155CE}"/>
              </a:ext>
            </a:extLst>
          </p:cNvPr>
          <p:cNvGrpSpPr/>
          <p:nvPr/>
        </p:nvGrpSpPr>
        <p:grpSpPr>
          <a:xfrm rot="670985">
            <a:off x="2691621" y="487988"/>
            <a:ext cx="2130118" cy="3083436"/>
            <a:chOff x="2148741" y="1493732"/>
            <a:chExt cx="2130118" cy="3083436"/>
          </a:xfrm>
        </p:grpSpPr>
        <p:sp>
          <p:nvSpPr>
            <p:cNvPr id="110" name="Rectangle 109">
              <a:extLst>
                <a:ext uri="{FF2B5EF4-FFF2-40B4-BE49-F238E27FC236}">
                  <a16:creationId xmlns:a16="http://schemas.microsoft.com/office/drawing/2014/main" id="{C2E1DBB8-7FFF-3F4A-774F-7E2687C5BC68}"/>
                </a:ext>
              </a:extLst>
            </p:cNvPr>
            <p:cNvSpPr/>
            <p:nvPr/>
          </p:nvSpPr>
          <p:spPr>
            <a:xfrm rot="20528815">
              <a:off x="3580639" y="3335059"/>
              <a:ext cx="185824" cy="1242109"/>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1" name="Picture 4" descr="Free Vector | Cross and check mark symbol set">
              <a:extLst>
                <a:ext uri="{FF2B5EF4-FFF2-40B4-BE49-F238E27FC236}">
                  <a16:creationId xmlns:a16="http://schemas.microsoft.com/office/drawing/2014/main" id="{DCEF2997-D70E-B4A9-2669-0260FA61D3A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000" b="67400" l="51917" r="83387">
                          <a14:foregroundMark x1="63898" y1="29000" x2="70128" y2="30600"/>
                          <a14:foregroundMark x1="81949" y1="41800" x2="79712" y2="51000"/>
                          <a14:foregroundMark x1="52077" y1="46600" x2="51917" y2="51000"/>
                          <a14:foregroundMark x1="60703" y1="37400" x2="68850" y2="52000"/>
                          <a14:foregroundMark x1="68850" y1="52000" x2="69329" y2="54000"/>
                          <a14:foregroundMark x1="73482" y1="39000" x2="58626" y2="58000"/>
                          <a14:foregroundMark x1="62939" y1="42000" x2="73802" y2="54200"/>
                          <a14:foregroundMark x1="73802" y1="54200" x2="73802" y2="54600"/>
                          <a14:foregroundMark x1="83387" y1="49800" x2="83387" y2="49800"/>
                          <a14:foregroundMark x1="66773" y1="67400" x2="66773" y2="67400"/>
                          <a14:foregroundMark x1="70288" y1="37200" x2="75559" y2="58000"/>
                        </a14:backgroundRemoval>
                      </a14:imgEffect>
                    </a14:imgLayer>
                  </a14:imgProps>
                </a:ext>
                <a:ext uri="{28A0092B-C50C-407E-A947-70E740481C1C}">
                  <a14:useLocalDpi xmlns:a14="http://schemas.microsoft.com/office/drawing/2010/main" val="0"/>
                </a:ext>
              </a:extLst>
            </a:blip>
            <a:srcRect l="49501" t="25106" r="14774" b="28680"/>
            <a:stretch/>
          </p:blipFill>
          <p:spPr bwMode="auto">
            <a:xfrm rot="20834757">
              <a:off x="2148741" y="149373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5D4CA9AD-7F01-E8A5-844E-20A76652A2CE}"/>
              </a:ext>
            </a:extLst>
          </p:cNvPr>
          <p:cNvGrpSpPr/>
          <p:nvPr/>
        </p:nvGrpSpPr>
        <p:grpSpPr>
          <a:xfrm>
            <a:off x="4815514" y="1161842"/>
            <a:ext cx="7008552" cy="3436232"/>
            <a:chOff x="4793594" y="1350962"/>
            <a:chExt cx="6727554" cy="3298461"/>
          </a:xfrm>
        </p:grpSpPr>
        <p:sp>
          <p:nvSpPr>
            <p:cNvPr id="114" name="Oval 113">
              <a:extLst>
                <a:ext uri="{FF2B5EF4-FFF2-40B4-BE49-F238E27FC236}">
                  <a16:creationId xmlns:a16="http://schemas.microsoft.com/office/drawing/2014/main" id="{A2F0085B-D7A7-9C77-CEB5-10DD8C38ACA2}"/>
                </a:ext>
              </a:extLst>
            </p:cNvPr>
            <p:cNvSpPr/>
            <p:nvPr/>
          </p:nvSpPr>
          <p:spPr>
            <a:xfrm>
              <a:off x="7761900" y="1538664"/>
              <a:ext cx="548129" cy="6286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112">
              <a:extLst>
                <a:ext uri="{FF2B5EF4-FFF2-40B4-BE49-F238E27FC236}">
                  <a16:creationId xmlns:a16="http://schemas.microsoft.com/office/drawing/2014/main" id="{27059A85-3A1B-51C2-E315-C598D6C1C89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793594" y="1350962"/>
              <a:ext cx="6727554" cy="3298461"/>
            </a:xfrm>
            <a:prstGeom prst="rect">
              <a:avLst/>
            </a:prstGeom>
          </p:spPr>
        </p:pic>
      </p:grpSp>
      <p:grpSp>
        <p:nvGrpSpPr>
          <p:cNvPr id="116" name="组合 19">
            <a:extLst>
              <a:ext uri="{FF2B5EF4-FFF2-40B4-BE49-F238E27FC236}">
                <a16:creationId xmlns:a16="http://schemas.microsoft.com/office/drawing/2014/main" id="{39522376-5F8E-E844-200F-A99AA77C81FC}"/>
              </a:ext>
            </a:extLst>
          </p:cNvPr>
          <p:cNvGrpSpPr/>
          <p:nvPr/>
        </p:nvGrpSpPr>
        <p:grpSpPr>
          <a:xfrm>
            <a:off x="4776778" y="4597953"/>
            <a:ext cx="6876237" cy="1492274"/>
            <a:chOff x="692006" y="116442"/>
            <a:chExt cx="11208026" cy="2924302"/>
          </a:xfrm>
        </p:grpSpPr>
        <p:sp>
          <p:nvSpPr>
            <p:cNvPr id="117" name="矩形 16">
              <a:extLst>
                <a:ext uri="{FF2B5EF4-FFF2-40B4-BE49-F238E27FC236}">
                  <a16:creationId xmlns:a16="http://schemas.microsoft.com/office/drawing/2014/main" id="{A85C54A8-DA97-306B-9A43-4F07CE08AAE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8" name="矩形 16">
              <a:extLst>
                <a:ext uri="{FF2B5EF4-FFF2-40B4-BE49-F238E27FC236}">
                  <a16:creationId xmlns:a16="http://schemas.microsoft.com/office/drawing/2014/main" id="{BBA0957E-5CB3-3879-98F5-6163D91AF66F}"/>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19" name="TextBox 16">
            <a:extLst>
              <a:ext uri="{FF2B5EF4-FFF2-40B4-BE49-F238E27FC236}">
                <a16:creationId xmlns:a16="http://schemas.microsoft.com/office/drawing/2014/main" id="{4A17E422-CCBD-3A52-256A-C8EA5E728265}"/>
              </a:ext>
            </a:extLst>
          </p:cNvPr>
          <p:cNvSpPr txBox="1"/>
          <p:nvPr/>
        </p:nvSpPr>
        <p:spPr>
          <a:xfrm>
            <a:off x="5109555" y="5053276"/>
            <a:ext cx="6319933" cy="641201"/>
          </a:xfrm>
          <a:prstGeom prst="rect">
            <a:avLst/>
          </a:prstGeom>
        </p:spPr>
        <p:txBody>
          <a:bodyPr wrap="square" lIns="0" tIns="0" rIns="0" bIns="0" rtlCol="0" anchor="t">
            <a:spAutoFit/>
          </a:bodyPr>
          <a:lstStyle/>
          <a:p>
            <a:pPr algn="ctr">
              <a:lnSpc>
                <a:spcPts val="5040"/>
              </a:lnSpc>
            </a:pPr>
            <a:r>
              <a:rPr lang="vi-VN" sz="6000" b="1" spc="144">
                <a:ln w="28575">
                  <a:solidFill>
                    <a:schemeClr val="tx1"/>
                  </a:solidFill>
                </a:ln>
                <a:solidFill>
                  <a:srgbClr val="FF0000"/>
                </a:solidFill>
                <a:latin typeface="iCiel Soup of Justice" pitchFamily="2" charset="0"/>
              </a:rPr>
              <a:t>KHÔNG ĐỒNG TÌNH</a:t>
            </a:r>
            <a:endParaRPr lang="en-US" sz="6000" b="1" spc="144" dirty="0">
              <a:ln w="28575">
                <a:solidFill>
                  <a:schemeClr val="tx1"/>
                </a:solidFill>
              </a:ln>
              <a:solidFill>
                <a:srgbClr val="FF0000"/>
              </a:solidFill>
              <a:latin typeface="iCiel Soup of Justice" pitchFamily="2" charset="0"/>
            </a:endParaRPr>
          </a:p>
        </p:txBody>
      </p:sp>
    </p:spTree>
    <p:extLst>
      <p:ext uri="{BB962C8B-B14F-4D97-AF65-F5344CB8AC3E}">
        <p14:creationId xmlns:p14="http://schemas.microsoft.com/office/powerpoint/2010/main" val="2620553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381</Words>
  <Application>Microsoft Office PowerPoint</Application>
  <PresentationFormat>Widescreen</PresentationFormat>
  <Paragraphs>58</Paragraphs>
  <Slides>20</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iCiel Koni</vt:lpstr>
      <vt:lpstr>iCiel Pequena</vt:lpstr>
      <vt:lpstr>iCiel Baliho Script</vt:lpstr>
      <vt:lpstr>Times New Roman</vt:lpstr>
      <vt:lpstr>Roboto</vt:lpstr>
      <vt:lpstr>#9Slide05 SVNClementine</vt:lpstr>
      <vt:lpstr>iCiel Pony</vt:lpstr>
      <vt:lpstr>UTM Avo</vt:lpstr>
      <vt:lpstr>iCiel Soup of Justice</vt:lpstr>
      <vt:lpstr>Calibri</vt:lpstr>
      <vt:lpstr>Arial</vt:lpstr>
      <vt:lpstr>SVN-Franko</vt:lpstr>
      <vt:lpstr>UVN Banh Mi</vt:lpstr>
      <vt:lpstr>#9Slide03 AmpleSoft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 thiet lap quan he ban be</dc:title>
  <dc:subject>DD4</dc:subject>
  <dc:creator>KTUTS</dc:creator>
  <cp:keywords>Nhung</cp:keywords>
  <dc:description>KTUTS</dc:description>
  <cp:lastModifiedBy>Hanh Phan</cp:lastModifiedBy>
  <cp:revision>W09</cp:revision>
  <dcterms:created xsi:type="dcterms:W3CDTF">2024-01-02T17:16:48Z</dcterms:created>
  <dcterms:modified xsi:type="dcterms:W3CDTF">2024-01-29T13:36:08Z</dcterms:modified>
  <cp:version>09</cp:version>
</cp:coreProperties>
</file>